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54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Голубь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Голубь — это птица с небольшой головой, тонким клювом, короткими ногами, но очень цепкими пальцами на них.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Еще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этой птицы красивые, длинные и острые крылья.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28800"/>
            <a:ext cx="3456384" cy="4318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277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Ворона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526692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Сильная, большая птица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кошки не боится!..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важная персона –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Чёрно-серая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319035"/>
            <a:ext cx="4644516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438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Воробей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купается в пыли,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Чистит перышки свои,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Эту птичку ты не бей,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Это шустрый ...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060848"/>
            <a:ext cx="4464496" cy="2512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013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Ласточка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41148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Ласточка городская - это маленькая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ловкая птичка. Отличает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ласточку от других птиц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черная шелковая спинка,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белая грудка и острый раздвоенный хвост.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356" y="1778197"/>
            <a:ext cx="4608512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603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Грач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706" y="1700808"/>
            <a:ext cx="4114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Грач по размерам напоминает свою родственницу ворону. Но он стройнее, у него более тонкий и прямой клюв. Цвет оперения чёрный, с блестящим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отливом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132856"/>
            <a:ext cx="4419600" cy="2933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884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Лебедь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Гордая птица,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боится,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пригожа,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двойку похожа,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зовут, ответь!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белый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389" y="1700808"/>
            <a:ext cx="4512501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076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есть у каждой птицы?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268760"/>
            <a:ext cx="6120680" cy="5384993"/>
          </a:xfrm>
        </p:spPr>
      </p:pic>
    </p:spTree>
    <p:extLst>
      <p:ext uri="{BB962C8B-B14F-4D97-AF65-F5344CB8AC3E}">
        <p14:creationId xmlns:p14="http://schemas.microsoft.com/office/powerpoint/2010/main" val="20229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509120"/>
            <a:ext cx="2304256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51520" y="3137492"/>
            <a:ext cx="2304256" cy="1368152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2349325"/>
            <a:ext cx="2232248" cy="20162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732240" y="981173"/>
            <a:ext cx="2232248" cy="1368152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733" y="3619620"/>
            <a:ext cx="829830" cy="829830"/>
          </a:xfrm>
          <a:prstGeom prst="rect">
            <a:avLst/>
          </a:prstGeom>
        </p:spPr>
      </p:pic>
      <p:sp>
        <p:nvSpPr>
          <p:cNvPr id="10" name="Солнце 9"/>
          <p:cNvSpPr/>
          <p:nvPr/>
        </p:nvSpPr>
        <p:spPr>
          <a:xfrm>
            <a:off x="7380312" y="1462619"/>
            <a:ext cx="936104" cy="79208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2112235" cy="15841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858612"/>
            <a:ext cx="2304256" cy="15295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025" y="2686368"/>
            <a:ext cx="1493927" cy="186650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435" y="4677882"/>
            <a:ext cx="2409461" cy="180709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993" y="1561024"/>
            <a:ext cx="2081047" cy="13873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165" y="3247489"/>
            <a:ext cx="2039875" cy="11481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4769" y="260648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Дидактическая игра «Найди зимующих и перелётных птиц»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72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126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Птицы</vt:lpstr>
      <vt:lpstr>Голубь</vt:lpstr>
      <vt:lpstr>Ворона</vt:lpstr>
      <vt:lpstr>Воробей</vt:lpstr>
      <vt:lpstr>Ласточка</vt:lpstr>
      <vt:lpstr>Грач</vt:lpstr>
      <vt:lpstr>Лебедь</vt:lpstr>
      <vt:lpstr>Что есть у каждой птицы?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</dc:title>
  <dc:creator>Админ</dc:creator>
  <cp:lastModifiedBy>Админ</cp:lastModifiedBy>
  <cp:revision>7</cp:revision>
  <dcterms:created xsi:type="dcterms:W3CDTF">2019-11-26T04:24:28Z</dcterms:created>
  <dcterms:modified xsi:type="dcterms:W3CDTF">2019-11-26T12:47:13Z</dcterms:modified>
</cp:coreProperties>
</file>