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6959"/>
    <a:srgbClr val="CC6600"/>
    <a:srgbClr val="99FF66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552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9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2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75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5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3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7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0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5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2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1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6F4FB-3C5A-4242-879E-1929F7E167C3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A1D6C-3586-4E38-864D-4D4100B69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83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445224"/>
            <a:ext cx="6400800" cy="115212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Сравнение деревьев в разное время года</a:t>
            </a:r>
          </a:p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 Грета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Анатольевна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Спириденок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сьминожки\Desktop\деревья\0_60de0_252be76_-1-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02560"/>
            <a:ext cx="3024336" cy="2165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Осьминожки\Desktop\деревья\0_26910_76bf7a26_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5769"/>
            <a:ext cx="3054489" cy="2182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524155"/>
            <a:ext cx="7772400" cy="15121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755576" y="404664"/>
            <a:ext cx="8064896" cy="2088231"/>
          </a:xfrm>
          <a:prstGeom prst="cloud">
            <a:avLst/>
          </a:prstGeom>
          <a:solidFill>
            <a:schemeClr val="bg2">
              <a:lumMod val="75000"/>
            </a:schemeClr>
          </a:solidFill>
          <a:ln>
            <a:solidFill>
              <a:srgbClr val="5E69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Путешествие в летний и осенний парк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343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ОСЕНЬ В</a:t>
            </a:r>
            <a:r>
              <a:rPr lang="ru-RU" sz="24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ПАРКЕ</a:t>
            </a:r>
            <a:endParaRPr lang="ru-RU" sz="2700" b="1" dirty="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53" y="3717032"/>
            <a:ext cx="3000487" cy="2767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C:\Users\Осьминожки\Desktop\деревья\золотая осен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64704"/>
            <a:ext cx="3521968" cy="2605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Осьминожки\Desktop\деревья\Splendeur_Automnale_à_Montréa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34" y="911086"/>
            <a:ext cx="3486510" cy="2589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Осьминожки\Desktop\деревья\fonstola.ru-823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4467596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БЕРЕЗА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839562"/>
            <a:ext cx="2763862" cy="25664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Осьминожки\Desktop\деревья\0_60de0_252be76_-1-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59" y="764704"/>
            <a:ext cx="317500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C:\Users\Осьминожки\Desktop\деревья\0_26910_76bf7a26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3223005" cy="2417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546859" y="3501008"/>
            <a:ext cx="317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3501008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65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256584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КЛЕН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сьминожки\Desktop\деревья\001_4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89040"/>
            <a:ext cx="2981299" cy="28411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сьминожки\Desktop\деревья\0013-003-Priznaki-ose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672408" cy="2508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Осьминожки\Desktop\деревья\ena_73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161928" cy="3923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611560" y="4679070"/>
            <a:ext cx="2873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3789040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77072"/>
            <a:ext cx="2581275" cy="2247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 descr="C:\Users\Осьминожки\Desktop\деревья\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3391272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C:\Users\Осьминожки\Desktop\деревья\3_Willo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4623"/>
            <a:ext cx="36004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827584" y="3917834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3937912"/>
            <a:ext cx="2023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6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ДУБ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861048"/>
            <a:ext cx="2786238" cy="25988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8" name="Picture 2" descr="C:\Users\Осьминожки\Desktop\деревья\Dub chereshchati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521968" cy="2641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C:\Users\Осьминожки\Desktop\деревья\2ed9659b51b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08720"/>
            <a:ext cx="3384376" cy="2497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899592" y="378904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3789040"/>
            <a:ext cx="2369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1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РЯБИНА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157" y="3844458"/>
            <a:ext cx="3084277" cy="27050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2" name="Picture 2" descr="C:\Users\Осьминожки\Desktop\деревья\79751266_2222299_ryabina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521968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C:\Users\Осьминожки\Desktop\деревья\Rowan-520x6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4" y="764704"/>
            <a:ext cx="2701599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827584" y="4797152"/>
            <a:ext cx="2390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7040" y="3861048"/>
            <a:ext cx="1983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ОСЕНЬЮ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9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ОСЕНЬЮ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6" y="1052736"/>
            <a:ext cx="3096344" cy="2088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 descr="C:\Users\Осьминожки\Desktop\деревья\klen-krasa-osennego-lesa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24744"/>
            <a:ext cx="3096344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сьминожки\Desktop\деревья\листья-дуба-1385020524_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59" y="4077073"/>
            <a:ext cx="3024336" cy="2088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сьминожки\Desktop\деревья\86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4" y="4125586"/>
            <a:ext cx="3071733" cy="2039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95936" y="1556792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КЛЕН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4581128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ДУБ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09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ОСЕНЬЮ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325904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0" name="Picture 2" descr="C:\Users\Осьминожки\Desktop\деревья\89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49" y="1052736"/>
            <a:ext cx="3160205" cy="2088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Осьминожки\Desktop\деревья\рябина-листьев-осени-161340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3889327"/>
            <a:ext cx="3072458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Осьминожки\Desktop\деревья\41c5813ab8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3055"/>
            <a:ext cx="3240362" cy="22322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15693" y="1690376"/>
            <a:ext cx="1296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БЕРЕЗА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4509120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РЯБИНА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69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ПАРК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2543954" cy="290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C:\Users\Осьминожки\Desktop\деревья\ena_73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524" y="3515901"/>
            <a:ext cx="2448272" cy="288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Осьминожки\Desktop\деревья\iva+derevo+plakuchaya+iva+iva+letom+855800262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602334"/>
            <a:ext cx="3005064" cy="2253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сьминожки\Desktop\деревья\quercus_robur_zomereik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3036689" cy="2319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сьминожки\Desktop\деревья\Rowan-520x69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545" y="958089"/>
            <a:ext cx="2261064" cy="2695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12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50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БЕРЕЗА</vt:lpstr>
      <vt:lpstr>КЛЕН</vt:lpstr>
      <vt:lpstr>ИВА</vt:lpstr>
      <vt:lpstr>ДУБ</vt:lpstr>
      <vt:lpstr>РЯБИНА</vt:lpstr>
      <vt:lpstr>ЛИСТЬЯ ЛЕТОМ И ОСЕНЬЮ</vt:lpstr>
      <vt:lpstr>ЛИСТЬЯ ЛЕТОМ И ОСЕНЬЮ</vt:lpstr>
      <vt:lpstr>ЛЕТНИЙ ПАРК</vt:lpstr>
      <vt:lpstr>ОСЕНЬ В ПАРКЕ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Осьминожки</dc:creator>
  <cp:lastModifiedBy>Осьминожки</cp:lastModifiedBy>
  <cp:revision>21</cp:revision>
  <dcterms:created xsi:type="dcterms:W3CDTF">2015-03-18T08:42:08Z</dcterms:created>
  <dcterms:modified xsi:type="dcterms:W3CDTF">2019-12-05T04:27:24Z</dcterms:modified>
</cp:coreProperties>
</file>