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5" r:id="rId18"/>
    <p:sldId id="274" r:id="rId19"/>
    <p:sldId id="282" r:id="rId20"/>
    <p:sldId id="281" r:id="rId21"/>
    <p:sldId id="280" r:id="rId22"/>
    <p:sldId id="279" r:id="rId23"/>
    <p:sldId id="278" r:id="rId24"/>
    <p:sldId id="277" r:id="rId25"/>
    <p:sldId id="283" r:id="rId26"/>
    <p:sldId id="284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35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B6922-88EF-4275-941B-AD577CDF6671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DF72F0-17BC-45D3-AD94-DC89FED188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F72F0-17BC-45D3-AD94-DC89FED188B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260648"/>
            <a:ext cx="8064896" cy="18722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</a:t>
            </a:r>
          </a:p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етский сад № 59 комбинированного вида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Колпинского района Санкт - Петербурга</a:t>
            </a:r>
          </a:p>
          <a:p>
            <a:pPr algn="ctr"/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физиологического и речевого дыхания у детей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Пользователь\Desktop\РАБОЧАЯ\Речевое дыхание\child_worship_7620143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92896"/>
            <a:ext cx="4176464" cy="25878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Пользователь\Desktop\РАБОЧАЯ\Речевое дыхание\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Пользователь\Desktop\РАБОЧАЯ\Речевое дыхание\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Пользователь\Desktop\РАБОЧАЯ\Речевое дыхание\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Пользователь\Desktop\РАБОЧАЯ\Речевое дыхание\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Пользователь\Desktop\РАБОЧАЯ\Речевое дыхание\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Пользователь\Desktop\РАБОЧАЯ\Речевое дыхание\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Пользователь\Desktop\РАБОЧАЯ\Речевое дыхание\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88641"/>
            <a:ext cx="7125113" cy="72007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Лети, бабочка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6093296"/>
            <a:ext cx="3147824" cy="576262"/>
          </a:xfrm>
        </p:spPr>
        <p:txBody>
          <a:bodyPr/>
          <a:lstStyle/>
          <a:p>
            <a:endParaRPr lang="ru-RU"/>
          </a:p>
        </p:txBody>
      </p:sp>
      <p:pic>
        <p:nvPicPr>
          <p:cNvPr id="2050" name="Picture 2" descr="H:\DCIM\100CANON\IMG_1561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9586" y="3861048"/>
            <a:ext cx="366368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067944" y="5301208"/>
            <a:ext cx="4896544" cy="1224136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цветка на цветок,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порхаю весь денёк</a:t>
            </a:r>
          </a:p>
        </p:txBody>
      </p:sp>
      <p:pic>
        <p:nvPicPr>
          <p:cNvPr id="2051" name="Picture 3" descr="H:\DCIM\100CANON\IMG_166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101" y="1025236"/>
            <a:ext cx="5873899" cy="391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:\DCIM\100CANON\IMG_161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025236"/>
            <a:ext cx="3816424" cy="268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56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"/>
            <a:ext cx="7125113" cy="119675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Варежка. Снежинка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5733256"/>
            <a:ext cx="8064896" cy="936104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на варежку подую                                                                                                     И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снежинки с неё сдую</a:t>
            </a:r>
          </a:p>
        </p:txBody>
      </p:sp>
      <p:pic>
        <p:nvPicPr>
          <p:cNvPr id="1026" name="Picture 2" descr="H:\DCIM\100CANON\IMG_1557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308" y="1412776"/>
            <a:ext cx="4191428" cy="3454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DCIM\100CANON\IMG_1659.JP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07905" y="1843791"/>
            <a:ext cx="5457444" cy="3889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34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"/>
            <a:ext cx="7125113" cy="76470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Воздушные шары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71600" y="5301208"/>
            <a:ext cx="7308304" cy="1800200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Каждый 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 я в шарик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дую,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дыханием колдую.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Шарик я надуть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стремлюсь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сильнее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становлюсь.</a:t>
            </a:r>
          </a:p>
          <a:p>
            <a:endParaRPr lang="ru-RU" dirty="0"/>
          </a:p>
        </p:txBody>
      </p:sp>
      <p:pic>
        <p:nvPicPr>
          <p:cNvPr id="12290" name="Picture 2" descr="H:\DCIM\100CANON\IMG_1773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836712"/>
            <a:ext cx="6228184" cy="428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H:\DCIM\100CANON\IMG_1769.JP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89742" y="1524000"/>
            <a:ext cx="3754258" cy="2958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52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412776"/>
            <a:ext cx="8712968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42900" algn="just">
              <a:buAutoNum type="arabicPeriod"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342900" algn="just">
              <a:buAutoNum type="arabicPeriod"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342900" algn="just">
              <a:buAutoNum type="arabicPeriod"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342900" algn="just">
              <a:buAutoNum type="arabicPeriod"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342900" algn="just">
              <a:buAutoNum type="arabicPeriod"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342900" algn="just">
              <a:buAutoNum type="arabicPeriod"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342900" algn="just">
              <a:buAutoNum type="arabicPeriod"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342900" algn="just">
              <a:buAutoNum type="arabicPeriod"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342900" algn="just">
              <a:buAutoNum type="arabicPeriod"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342900" algn="just">
              <a:buAutoNum type="arabicPeriod"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342900" algn="just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Ключичное дыхание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его так же называют верхним дыханием. При верхнем виде дыхания поднимаются плечи и выпячиваются вперёд верхние рёбра. Оно характерно для неспортивных людей, 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детей,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людей с «сидячей работой»</a:t>
            </a:r>
          </a:p>
          <a:p>
            <a:pPr indent="-342900" algn="just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Грудное дыхание (межрёберное)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 при котором поднимается и расширяется грудная клетка, а ключицы, плечи и живот остаются на месте, что означает, что в дыхании принимает участие центральная часть лёгких.</a:t>
            </a:r>
            <a:r>
              <a:rPr lang="ru-RU" sz="2000" dirty="0" smtClean="0"/>
              <a:t>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Такое дыхание присуще, присуще женщинам и среднестатистическим мужчинам, имеющим нормальное телосложение, но не занимающимся  спортом.</a:t>
            </a:r>
          </a:p>
          <a:p>
            <a:pPr indent="-342900" algn="just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Брюшное дыхание (диафрагмальное)</a:t>
            </a:r>
            <a:r>
              <a:rPr lang="ru-RU" sz="2000" dirty="0" smtClean="0">
                <a:solidFill>
                  <a:schemeClr val="tx1"/>
                </a:solidFill>
              </a:rPr>
              <a:t> –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вид дыхания, считается самым полезным и правильным. Оно распространено среди певцов, всех спортсменов, единоборцев и атлетов. При брюшном дыхании поднимается вперёд стенка живота, потому что диафрагма, при глубоком дыхании смещает внутренние органы вниз живота. Во время брюшного дыхания воздухом наполняется средняя и нижняя часть лёгких. Такое дыхание считается самым естественным, при котором затрачивается минимум усилий и максимально обогащение кислородом.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064896" cy="9244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Уточки. Плыви</a:t>
            </a:r>
            <a:r>
              <a:rPr lang="ru-RU" sz="3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кораблик</a:t>
            </a:r>
            <a:br>
              <a:rPr lang="ru-RU" sz="3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/>
              <a:t>. 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5661248"/>
            <a:ext cx="4788024" cy="136815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речке уточка пошла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утяток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повела.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43" name="Picture 3" descr="H:\DCIM\100CANON\IMG_1750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79912" y="980728"/>
            <a:ext cx="5358384" cy="4058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99992" y="5085184"/>
            <a:ext cx="4644008" cy="1008111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небе солнышко сияет,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Ветерок волной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играет.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:\DCIM\100CANON\IMG_1758.JP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887784"/>
            <a:ext cx="4197927" cy="3495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699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260648"/>
            <a:ext cx="3779911" cy="216024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Футбол. Прокати мяч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ворота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76056" y="4653136"/>
            <a:ext cx="4320480" cy="1985539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люблю играть в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футбол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Забивать в ворота гол.</a:t>
            </a:r>
          </a:p>
          <a:p>
            <a:endParaRPr lang="ru-RU" b="1" dirty="0"/>
          </a:p>
        </p:txBody>
      </p:sp>
      <p:pic>
        <p:nvPicPr>
          <p:cNvPr id="7170" name="Picture 2" descr="H:\DCIM\100CANON\IMG_1722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35896" y="277031"/>
            <a:ext cx="5508104" cy="3603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H:\DCIM\100CANON\IMG_1731.JP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569" y="3524928"/>
            <a:ext cx="5120495" cy="314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49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"/>
            <a:ext cx="7125113" cy="9807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Дерево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635896" y="4653136"/>
            <a:ext cx="5086704" cy="2520280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Дует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ветер нам в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лицо,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Закачалось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деревцо.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Ветер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быстро затихает,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Дворник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листья подметает.</a:t>
            </a:r>
          </a:p>
          <a:p>
            <a:endParaRPr lang="ru-RU" dirty="0"/>
          </a:p>
        </p:txBody>
      </p:sp>
      <p:pic>
        <p:nvPicPr>
          <p:cNvPr id="6148" name="Picture 4" descr="H:\DCIM\100CANON\IMG_1572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-742668" y="2146780"/>
            <a:ext cx="4968550" cy="335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H:\DCIM\100CANON\IMG_1696.JP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46186" y="332656"/>
            <a:ext cx="5897305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28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1"/>
            <a:ext cx="8568952" cy="79208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Горячий чай. Найди картинку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5661248"/>
            <a:ext cx="4464496" cy="119675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орячим чаем угощаю,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Подуть предлагаю.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:\DCIM\100CANON\IMG_1683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193" y="1412776"/>
            <a:ext cx="4444970" cy="4415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5589240"/>
            <a:ext cx="4283968" cy="79208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Губы трубочкой  тяни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картиночку найди.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H:\DCIM\100CANON\IMG_1687.JP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59206" y="1052736"/>
            <a:ext cx="458479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62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"/>
            <a:ext cx="7125113" cy="62068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Облака. Ветерок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04048" y="4365104"/>
            <a:ext cx="4139952" cy="266429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Дует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свежий ветерок,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Дует прямо на восток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Бегает, играет,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Облака гоняет.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 </a:t>
            </a:r>
          </a:p>
        </p:txBody>
      </p:sp>
      <p:pic>
        <p:nvPicPr>
          <p:cNvPr id="3074" name="Picture 2" descr="H:\DCIM\100CANON\IMG_1678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2564904"/>
            <a:ext cx="5027984" cy="377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H:\DCIM\100CANON\IMG_1695.JP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25345" y="836712"/>
            <a:ext cx="5018655" cy="313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861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Пользователь\Desktop\РАБОЧАЯ\Речевое дыхание\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Пользователь\Desktop\РАБОЧАЯ\Речевое дыхание\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Пользователь\Desktop\РАБОЧАЯ\Речевое дыхание\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Пользователь\Desktop\РАБОЧАЯ\Речевое дыхание\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Пользователь\Desktop\РАБОЧАЯ\Речевое дыхание\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5445224"/>
            <a:ext cx="273630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гипервентиляции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Учёные, изучавшие развитие физиологического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речевого дыхания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72816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Физиологи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Е.Н. Малютин, И.И. 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Левидов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Ф.Ф. 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Заседателев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Психолог, лингвист: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Н.И. 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Жинкин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(первый описал «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пародоксальное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дыхание»)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Специалисты в области патологии речи: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Ф. А. 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Ипполитова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М.Ф. Фомичёва,  В.Г. Ермолаев,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В.И. Селиверстов (методики развития речевого дыхания у детей с речевой патологией)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206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Учебно-методическая литература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РАБОЧАЯ\Речевое дыхание\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2095500" cy="3238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4581128"/>
            <a:ext cx="2066528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Гуськова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А.А.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Пользователь\Desktop\РАБОЧАЯ\Речевое дыхание\big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340768"/>
            <a:ext cx="2095500" cy="32385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347864" y="4437112"/>
            <a:ext cx="2232248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Воробьева Т.А.,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Воробьева П.А.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Пользователь\Desktop\РАБОЧАЯ\Речевое дыхание\big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556792"/>
            <a:ext cx="2095500" cy="32385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012160" y="4653136"/>
            <a:ext cx="2232248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Буйко В.И.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3058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дыхательной гимнастики А.Н. </a:t>
            </a:r>
            <a:r>
              <a:rPr lang="ru-RU" sz="27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Стрельниковой</a:t>
            </a: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(1912-1989 гг.)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429000"/>
            <a:ext cx="8496944" cy="1512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общепринятом смысле мы привыкли выполнять упражнения с точностью «до наоборот» - наклон – выдох, выпрямление – вдох. Вот почему методика называется «парадоксальная». Принцип дыхания — быстрый вдох носом каждую секунду во время выполнения 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340768"/>
            <a:ext cx="2016224" cy="1944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C:\Users\Пользователь\Desktop\РАБОЧАЯ\Речевое дыхание\Gimnastika-Strelnikov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2409825" cy="23336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43808" y="1412776"/>
            <a:ext cx="5904656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 А.Н.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Стрельниковой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представляет собой несколько сотен быстрых движений тела, при которых вдохи выполняются в конце движений со сжатой или не имеющей возможности расширяться грудной клеткой т.е. в наклоне.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869160"/>
            <a:ext cx="8544137" cy="17281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упражнений. Вдыхать нужно активно, напряжённо, шумно и через нос (при этом ноздри должны смыкаться). Выдох незаметный, он происходит сам собой. Система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Стрельниковой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включает множество упражнений, базовыми из них являются три: «Ладошки», «Погончики», «Насос».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964488" cy="6480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дыхательной гимнастики К.П.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Бутейко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(1923-2003 гг.)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2204864"/>
            <a:ext cx="388843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Пользователь\Desktop\РАБОЧАЯ\Речевое дыхание\md1z69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0" y="1096842"/>
            <a:ext cx="3456384" cy="254818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07904" y="1124744"/>
            <a:ext cx="5184576" cy="2592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Суть этой методики в постепенном уменьшении глубины дыхания до нормы путем разумного, настойчивого и постоянного расслабления дыхательных мышц с обязательным измерением углекислого газа в легких. Нормализация дыхания не имеет осложнений и противопоказаний. </a:t>
            </a:r>
            <a:endParaRPr lang="ru-RU" sz="2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789040"/>
            <a:ext cx="8568952" cy="28803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глубоком дыхании чрезмерно выделяется из организма углекислый газ, за счет чего создается его дефицит. Эго вызывает сдвиг внутренней среды в щелочную сторону. В результате нарушается обмен веществ в организме: появляются аллергические реакции, склонность к простудам, разрастается костная ткань (отложение солей) и т.д.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Пользователь\Desktop\РАБОЧАЯ\Речевое дыхание\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Пользователь\Desktop\РАБОЧАЯ\Речевое дыхание\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Пользователь\Desktop\РАБОЧАЯ\Речевое дыхание\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Пользователь\Desktop\РАБОЧАЯ\Речевое дыхание\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252</TotalTime>
  <Words>497</Words>
  <Application>Microsoft Office PowerPoint</Application>
  <PresentationFormat>Экран (4:3)</PresentationFormat>
  <Paragraphs>76</Paragraphs>
  <Slides>30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Calibri</vt:lpstr>
      <vt:lpstr>Times New Roman</vt:lpstr>
      <vt:lpstr>Verdana</vt:lpstr>
      <vt:lpstr>Wingdings 2</vt:lpstr>
      <vt:lpstr>Поток</vt:lpstr>
      <vt:lpstr>Презентация PowerPoint</vt:lpstr>
      <vt:lpstr>Презентация PowerPoint</vt:lpstr>
      <vt:lpstr>Учёные, изучавшие развитие физиологического  и речевого дыхания  </vt:lpstr>
      <vt:lpstr> Принцип дыхательной гимнастики А.Н. Стрельниковой  (1912-1989 гг.) </vt:lpstr>
      <vt:lpstr>Принцип дыхательной гимнастики К.П. Бутейко (1923-2003 гг.)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Лети, бабочка</vt:lpstr>
      <vt:lpstr>Варежка. Снежинка</vt:lpstr>
      <vt:lpstr>Воздушные шары</vt:lpstr>
      <vt:lpstr>Уточки. Плыви, кораблик . </vt:lpstr>
      <vt:lpstr>Футбол. Прокати мяч в ворота</vt:lpstr>
      <vt:lpstr>Дерево</vt:lpstr>
      <vt:lpstr>Горячий чай. Найди картинку</vt:lpstr>
      <vt:lpstr>Облака. Ветерок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Учебно-методическая литература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ПК</cp:lastModifiedBy>
  <cp:revision>45</cp:revision>
  <dcterms:created xsi:type="dcterms:W3CDTF">2017-12-07T17:52:05Z</dcterms:created>
  <dcterms:modified xsi:type="dcterms:W3CDTF">2019-11-18T08:05:30Z</dcterms:modified>
</cp:coreProperties>
</file>