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360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8229600" cy="241460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Степень удовлетворенности  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родителей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2017-2018 году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+mn-lt"/>
              </a:rPr>
              <a:t>.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	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Зайки\Desktop\2748f114cf6dfe71c3621bc0be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786058"/>
            <a:ext cx="2928958" cy="34764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марте 2018 г. родителям воспитанников была предложена анонимная анкета.      Отвечая на  четырнадцать предложенных  вопросов, родители тем самым выразили различную степень удовлетворенности воспитательным процессом в школе-интернате, работой образовательного учреждения в целом.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 тестировании  приняли участие 12 родителей воспитанников.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Тестирование проводилось по МЕТОДИКЕ ИЗУЧЕНИЯ УДОВЛЕТВОРЕННОСТИ РОДИТЕЛЕЙ РАБОТОЙ ОБРАЗОВАТЕЛЬНОГО УЧРЕЖДЕНИЯ </a:t>
            </a:r>
          </a:p>
          <a:p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выявить уровень удовлетворенности родителей работой образовательного учреждения и его педагогического коллектива.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 проведения. На родительском собрании предлагается родителям внимательно прочитать перечисленные ниже утверждения и оценить степень согласия с ними. Для этого родителю необходимо обвести ниже каждого выражения одну цифру, которая означает ответ, соответствующий его точке зрения.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Цифры означают следующие ответы: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– совершенно согласен;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– согласен;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– трудно сказать;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– не согласен;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 – совершенно не согласен.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Коллектив, в котором учится наш ребенок, можно назвать дружным.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4 3 2 1 0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среде своих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одногруппников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наш ребенок чувствует себя комфортно.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4 3 2 1 0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Педагоги проявляют доброжелательное отношение к нашему ребенку.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4 3 2 1 0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Мы испытываем чувство взаимопонимания в контактах с администрацией и педагогами нашего ребенка.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4 3 2 1 0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группе, где учится наш ребенок, хороший воспитатель 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4 3 2 1 0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Педагоги справедливо оценивают достижения в учебе нашего ребенка.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4 3 2 1 0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Наш ребенок не перегружен учебными занятиями и домашними заданиями.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4 3 2 1 0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Учителя учитывают индивидуальные особенности нашего ребенка.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4 3 2 1 0 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учебном заведении проводятся мероприятия, которые полезны и интересны нашему ребенку.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4 3 2 1 0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учебном заведении работают различные кружки, клубы, секции, где может заниматься наш ребенок.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4 3 2 1 0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Педагоги дают нашему ребенку глубокие и прочные знания.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4 3 2 1 0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учебном заведении заботятся о физическом развитии и здоровье нашего ребенка.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4 3 2 1 0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Учебное заведение способствует формированию достойного поведения нашего ребенка.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4 3 2 1 0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Администрация и педагоги создают условия для проявления и развития способностей нашего ребенка.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4 3 2 1 0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Учебное заведение по-настоящему готовит нашего ребенка к самостоятельной жизни.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4 3 2 1 0 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Обработка результатов теста. Удовлетворенность родителей работой учебного заведения (У) определяется как частное от деления общей суммы баллов всех ответов родителей на общее количество ответов. Если коэффициент У равен 3 или больше этого числа, то это свидетельствует о высоком уровне удовлетворенности; если он равен или больше 2, но не меньше 3, то можно констатировать средний уровень удовлетворенности; если же коэффициент У меньше 2, то это является показателем низкого уровня удовлетворенности родителей деятельностью образовательного учреждения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проведения данного тестирования мы получили следующие результаты: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Коэффициент уровня удовлетворенности равен трем следовательно работу воспитателей школы-интерната можно считать на высоком уровне удовлетворенности.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61</TotalTime>
  <Words>489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Степень удовлетворенности  родителей в 2017-2018 году.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Зайки</dc:creator>
  <cp:lastModifiedBy>Пользователь Windows</cp:lastModifiedBy>
  <cp:revision>12</cp:revision>
  <dcterms:created xsi:type="dcterms:W3CDTF">2011-06-19T09:12:02Z</dcterms:created>
  <dcterms:modified xsi:type="dcterms:W3CDTF">2019-12-05T19:22:02Z</dcterms:modified>
</cp:coreProperties>
</file>