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392B6-5230-4C64-A310-71A93F8EAF33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48DD3-50F2-4D89-ACBA-2DB971883C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392B6-5230-4C64-A310-71A93F8EAF33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48DD3-50F2-4D89-ACBA-2DB971883C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392B6-5230-4C64-A310-71A93F8EAF33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48DD3-50F2-4D89-ACBA-2DB971883C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392B6-5230-4C64-A310-71A93F8EAF33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48DD3-50F2-4D89-ACBA-2DB971883C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392B6-5230-4C64-A310-71A93F8EAF33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48DD3-50F2-4D89-ACBA-2DB971883C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392B6-5230-4C64-A310-71A93F8EAF33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48DD3-50F2-4D89-ACBA-2DB971883C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392B6-5230-4C64-A310-71A93F8EAF33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48DD3-50F2-4D89-ACBA-2DB971883C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392B6-5230-4C64-A310-71A93F8EAF33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48DD3-50F2-4D89-ACBA-2DB971883C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392B6-5230-4C64-A310-71A93F8EAF33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48DD3-50F2-4D89-ACBA-2DB971883C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392B6-5230-4C64-A310-71A93F8EAF33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48DD3-50F2-4D89-ACBA-2DB971883C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392B6-5230-4C64-A310-71A93F8EAF33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48DD3-50F2-4D89-ACBA-2DB971883C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3392B6-5230-4C64-A310-71A93F8EAF33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148DD3-50F2-4D89-ACBA-2DB971883CC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val 2"/>
          <p:cNvSpPr>
            <a:spLocks noChangeArrowheads="1"/>
          </p:cNvSpPr>
          <p:nvPr/>
        </p:nvSpPr>
        <p:spPr bwMode="auto">
          <a:xfrm>
            <a:off x="3643306" y="2714620"/>
            <a:ext cx="1590675" cy="137160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999999"/>
              </a:gs>
            </a:gsLst>
            <a:lin ang="5400000" scaled="1"/>
          </a:gradFill>
          <a:ln w="12700">
            <a:solidFill>
              <a:srgbClr val="666666"/>
            </a:solidFill>
            <a:round/>
            <a:headEnd/>
            <a:tailEnd/>
          </a:ln>
          <a:effectLst>
            <a:outerShdw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7" name="Oval 3"/>
          <p:cNvSpPr>
            <a:spLocks noChangeArrowheads="1"/>
          </p:cNvSpPr>
          <p:nvPr/>
        </p:nvSpPr>
        <p:spPr bwMode="auto">
          <a:xfrm rot="13687501">
            <a:off x="1519611" y="920618"/>
            <a:ext cx="3010740" cy="1204750"/>
          </a:xfrm>
          <a:prstGeom prst="ellipse">
            <a:avLst/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Второстепенные члены не входят в основу предложения?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Oval 4"/>
          <p:cNvSpPr>
            <a:spLocks noChangeArrowheads="1"/>
          </p:cNvSpPr>
          <p:nvPr/>
        </p:nvSpPr>
        <p:spPr bwMode="auto">
          <a:xfrm rot="18113121">
            <a:off x="3833140" y="803420"/>
            <a:ext cx="3015717" cy="1113127"/>
          </a:xfrm>
          <a:prstGeom prst="ellipse">
            <a:avLst/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Второстепенные члены не зависят от главных и других членов предложения?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Oval 5"/>
          <p:cNvSpPr>
            <a:spLocks noChangeArrowheads="1"/>
          </p:cNvSpPr>
          <p:nvPr/>
        </p:nvSpPr>
        <p:spPr bwMode="auto">
          <a:xfrm>
            <a:off x="5286380" y="2571744"/>
            <a:ext cx="3333750" cy="1057275"/>
          </a:xfrm>
          <a:prstGeom prst="ellipse">
            <a:avLst/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Предложение может быть без второстепенных членов?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Oval 6"/>
          <p:cNvSpPr>
            <a:spLocks noChangeArrowheads="1"/>
          </p:cNvSpPr>
          <p:nvPr/>
        </p:nvSpPr>
        <p:spPr bwMode="auto">
          <a:xfrm rot="21438676">
            <a:off x="308684" y="2935107"/>
            <a:ext cx="3333750" cy="1057275"/>
          </a:xfrm>
          <a:prstGeom prst="ellipse">
            <a:avLst/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Подлежащее всегда выражено существительным?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Oval 7"/>
          <p:cNvSpPr>
            <a:spLocks noChangeArrowheads="1"/>
          </p:cNvSpPr>
          <p:nvPr/>
        </p:nvSpPr>
        <p:spPr bwMode="auto">
          <a:xfrm rot="1689410">
            <a:off x="4914459" y="4206475"/>
            <a:ext cx="3257550" cy="1057275"/>
          </a:xfrm>
          <a:prstGeom prst="ellipse">
            <a:avLst/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Сказуемое всегда выражено глаголом?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Oval 8"/>
          <p:cNvSpPr>
            <a:spLocks noChangeArrowheads="1"/>
          </p:cNvSpPr>
          <p:nvPr/>
        </p:nvSpPr>
        <p:spPr bwMode="auto">
          <a:xfrm rot="19766495">
            <a:off x="753590" y="4410095"/>
            <a:ext cx="3305175" cy="1057275"/>
          </a:xfrm>
          <a:prstGeom prst="ellipse">
            <a:avLst/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Подлежащее и сказуемое составляют основу предложения?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3" name="Oval 9"/>
          <p:cNvSpPr>
            <a:spLocks noChangeArrowheads="1"/>
          </p:cNvSpPr>
          <p:nvPr/>
        </p:nvSpPr>
        <p:spPr bwMode="auto">
          <a:xfrm rot="5400000">
            <a:off x="3181323" y="4913127"/>
            <a:ext cx="2685338" cy="1123950"/>
          </a:xfrm>
          <a:prstGeom prst="ellipse">
            <a:avLst/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В предложении всегда есть подлежащее?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49</Words>
  <Application>Microsoft Office PowerPoint</Application>
  <PresentationFormat>Экран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школа</dc:creator>
  <cp:lastModifiedBy>школа</cp:lastModifiedBy>
  <cp:revision>1</cp:revision>
  <dcterms:created xsi:type="dcterms:W3CDTF">2019-04-08T05:15:12Z</dcterms:created>
  <dcterms:modified xsi:type="dcterms:W3CDTF">2019-04-08T05:21:06Z</dcterms:modified>
</cp:coreProperties>
</file>