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3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86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68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7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6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1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23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86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4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9FB2-D351-4460-A945-2A2D490FF3E0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12803-B60C-45B3-9229-0B6165BC0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70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1328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0361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11760" y="1163360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Кто и какое право героев сказок нарушил?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2024" y="512031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Спириденок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Грета Анатольевна</a:t>
            </a:r>
            <a:r>
              <a:rPr lang="ru-RU" sz="1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221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69160"/>
            <a:ext cx="2592288" cy="391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«Буратино»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43239"/>
            <a:ext cx="4298251" cy="351780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8" name="Picture 2" descr="C:\Users\Осьминожки\Desktop\сказки\b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3731868" cy="301424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сьминожки\Desktop\сказки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2750"/>
            <a:ext cx="3701952" cy="303022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26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«Гадкий утенок»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052737"/>
            <a:ext cx="4536504" cy="328896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2" name="Picture 2" descr="C:\Users\Осьминожки\Desktop\сказки\Gadkiy-uten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4429125" cy="312457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1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6802"/>
            <a:ext cx="7128792" cy="513936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70908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«Белоснежка и семь гномов»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14" y="1268759"/>
            <a:ext cx="6920070" cy="496855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791144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«Золушка»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843" y="1484784"/>
            <a:ext cx="7049434" cy="468051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635084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«Маша и медведь»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11" y="1124744"/>
            <a:ext cx="6919365" cy="536020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70185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«Волк и семеро козлят»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196752"/>
            <a:ext cx="6264695" cy="532859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061851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«Приключения </a:t>
            </a: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Чиполлино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36712"/>
            <a:ext cx="4316662" cy="324035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0" name="Picture 2" descr="C:\Users\Осьминожки\Desktop\сказки\maxresdefaul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69819" y="3356992"/>
            <a:ext cx="4288079" cy="328224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80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«Три поросенка»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616" y="1196752"/>
            <a:ext cx="7455784" cy="515650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299450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«Малыш и Карлсон»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908720"/>
            <a:ext cx="7112936" cy="539464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153244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«Колобок»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2" t="18546" r="-2936" b="19628"/>
          <a:stretch/>
        </p:blipFill>
        <p:spPr>
          <a:xfrm>
            <a:off x="827584" y="1484784"/>
            <a:ext cx="7710971" cy="46085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914875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«Гуси – лебеди»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68" y="1340768"/>
            <a:ext cx="7453848" cy="50686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4533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избушка»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934134"/>
            <a:ext cx="6624736" cy="556518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27248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«Сестрица Аленушка и братец Иванушка»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50" y="1052736"/>
            <a:ext cx="4147988" cy="316835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4" name="Picture 2" descr="C:\Users\Осьминожки\Desktop\сказки\sestrica_alyonushka_i_bratec_ivanushka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012" y="3356992"/>
            <a:ext cx="4194042" cy="31455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724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матери</Template>
  <TotalTime>122</TotalTime>
  <Words>77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«Волк и семеро козлят»</vt:lpstr>
      <vt:lpstr>«Приключения Чиполлино»</vt:lpstr>
      <vt:lpstr>«Три поросенка»</vt:lpstr>
      <vt:lpstr>«Малыш и Карлсон»</vt:lpstr>
      <vt:lpstr>«Колобок»</vt:lpstr>
      <vt:lpstr>«Гуси – лебеди»</vt:lpstr>
      <vt:lpstr>«Заюшкина избушка»</vt:lpstr>
      <vt:lpstr>«Сестрица Аленушка и братец Иванушка»</vt:lpstr>
      <vt:lpstr>«Буратино»</vt:lpstr>
      <vt:lpstr>«Гадкий утенок»</vt:lpstr>
      <vt:lpstr>«Дюймовочка»</vt:lpstr>
      <vt:lpstr>«Белоснежка и семь гномов»</vt:lpstr>
      <vt:lpstr>«Золушка»</vt:lpstr>
      <vt:lpstr>«Маша и медведь»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Осьминожки</dc:creator>
  <cp:lastModifiedBy>Осьминожки</cp:lastModifiedBy>
  <cp:revision>10</cp:revision>
  <dcterms:created xsi:type="dcterms:W3CDTF">2015-03-23T08:54:38Z</dcterms:created>
  <dcterms:modified xsi:type="dcterms:W3CDTF">2019-12-05T05:07:00Z</dcterms:modified>
</cp:coreProperties>
</file>