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7" r:id="rId7"/>
    <p:sldId id="269" r:id="rId8"/>
    <p:sldId id="270" r:id="rId9"/>
    <p:sldId id="273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76" d="100"/>
          <a:sy n="76" d="100"/>
        </p:scale>
        <p:origin x="-60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E8FDB-6136-45AA-969C-BE1C3222EFD9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28188-BD85-4135-A776-7899D11C8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9674C-CAD6-4AF2-BC9F-BD2DAB35BAA4}" type="datetimeFigureOut">
              <a:rPr lang="ru-RU" smtClean="0"/>
              <a:pPr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8FB06-C9FC-48B1-A6EE-D1DE1F96A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8%D0%B7%D0%BE%D0%B1%D1%80%D0%B0%D0%B7%D0%B8%D1%82%D0%B5%D0%BB%D1%8C%D0%BD%D0%BE%D0%B5_%D0%B8%D1%81%D0%BA%D1%83%D1%81%D1%81%D1%82%D0%B2%D0%BE" TargetMode="External"/><Relationship Id="rId3" Type="http://schemas.openxmlformats.org/officeDocument/2006/relationships/hyperlink" Target="https://ru.wikipedia.org/wiki/%D0%98%D1%81%D0%BA%D1%83%D1%81%D1%81%D1%82%D0%B2%D0%BE" TargetMode="External"/><Relationship Id="rId7" Type="http://schemas.openxmlformats.org/officeDocument/2006/relationships/hyperlink" Target="https://ru.wikipedia.org/wiki/%D0%9F%D0%B5%D0%BD%D0%B8%D0%B5" TargetMode="External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0%BE%D1%80%D0%B5%D0%BE%D0%B3%D1%80%D0%B0%D1%84%D0%B8%D1%8F" TargetMode="External"/><Relationship Id="rId5" Type="http://schemas.openxmlformats.org/officeDocument/2006/relationships/hyperlink" Target="https://ru.wikipedia.org/wiki/%D0%9C%D1%83%D0%B7%D1%8B%D0%BA%D0%B0" TargetMode="External"/><Relationship Id="rId4" Type="http://schemas.openxmlformats.org/officeDocument/2006/relationships/hyperlink" Target="https://ru.wikipedia.org/wiki/%D0%9B%D0%B8%D1%82%D0%B5%D1%80%D0%B0%D1%82%D1%83%D1%80%D0%B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8;&#1072;&#1080;&#1088;&#1086;&#1074;&#1072;%20&#1070;&#1040;%20&#1090;&#1074;&#1086;&#1088;&#1095;&#1077;&#1089;&#1082;&#1080;&#1081;%20&#1082;&#1086;&#1085;&#1082;&#1091;&#1088;&#1089;\Romeo_i_Djuletta_Duet_na_balko..%20(qmusic.me)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atin typeface="Monotype Corsiva" pitchFamily="66" charset="0"/>
              </a:rPr>
              <a:t>ТЕАТР</a:t>
            </a:r>
            <a:endParaRPr lang="ru-RU" sz="9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81724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Как хорошо, что есть театр!</a:t>
            </a:r>
          </a:p>
          <a:p>
            <a:pPr>
              <a:buNone/>
            </a:pPr>
            <a:r>
              <a:rPr lang="ru-RU" b="1" dirty="0" smtClean="0"/>
              <a:t>Он был и будет вечно с нами,</a:t>
            </a:r>
          </a:p>
          <a:p>
            <a:pPr>
              <a:buNone/>
            </a:pPr>
            <a:r>
              <a:rPr lang="ru-RU" b="1" dirty="0" smtClean="0"/>
              <a:t>Всегда готовый утверждать,</a:t>
            </a:r>
          </a:p>
          <a:p>
            <a:pPr>
              <a:buNone/>
            </a:pPr>
            <a:r>
              <a:rPr lang="ru-RU" b="1" dirty="0" smtClean="0"/>
              <a:t>Все, что на свете человечно.</a:t>
            </a:r>
          </a:p>
          <a:p>
            <a:pPr>
              <a:buNone/>
            </a:pPr>
            <a:r>
              <a:rPr lang="ru-RU" b="1" dirty="0" smtClean="0"/>
              <a:t>Здесь все прекрасно – жесты, маски,</a:t>
            </a:r>
          </a:p>
          <a:p>
            <a:pPr>
              <a:buNone/>
            </a:pPr>
            <a:r>
              <a:rPr lang="ru-RU" b="1" dirty="0" smtClean="0"/>
              <a:t>Костюмы, музыка, игра.</a:t>
            </a:r>
          </a:p>
          <a:p>
            <a:pPr>
              <a:buNone/>
            </a:pPr>
            <a:r>
              <a:rPr lang="ru-RU" b="1" dirty="0" smtClean="0"/>
              <a:t>Здесь оживают наши сказки</a:t>
            </a:r>
          </a:p>
          <a:p>
            <a:pPr>
              <a:buNone/>
            </a:pPr>
            <a:r>
              <a:rPr lang="ru-RU" b="1" dirty="0" smtClean="0"/>
              <a:t>И с ними светлый мир добра!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sz="5800" b="1" dirty="0" smtClean="0"/>
              <a:t>Что же такое театр? </a:t>
            </a:r>
          </a:p>
          <a:p>
            <a:pPr algn="r">
              <a:buNone/>
            </a:pPr>
            <a:r>
              <a:rPr lang="ru-RU" sz="5800" b="1" dirty="0" smtClean="0"/>
              <a:t>О, это истинный храм искусства!</a:t>
            </a:r>
            <a:br>
              <a:rPr lang="ru-RU" sz="5800" b="1" dirty="0" smtClean="0"/>
            </a:br>
            <a:endParaRPr lang="ru-RU" sz="5800" b="1" dirty="0" smtClean="0"/>
          </a:p>
          <a:p>
            <a:pPr algn="r">
              <a:buNone/>
            </a:pPr>
            <a:r>
              <a:rPr lang="ru-RU" sz="4300" dirty="0" err="1" smtClean="0"/>
              <a:t>Виссарион</a:t>
            </a:r>
            <a:r>
              <a:rPr lang="ru-RU" sz="4300" dirty="0" smtClean="0"/>
              <a:t> Белинский </a:t>
            </a:r>
          </a:p>
          <a:p>
            <a:pPr algn="r">
              <a:buNone/>
            </a:pPr>
            <a:r>
              <a:rPr lang="ru-RU" sz="4300" dirty="0" smtClean="0"/>
              <a:t>(1811 – 1848), критик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ТЕАТР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000" dirty="0" smtClean="0"/>
              <a:t>(</a:t>
            </a:r>
            <a:r>
              <a:rPr lang="ru-RU" sz="3000" u="sng" dirty="0" smtClean="0">
                <a:hlinkClick r:id="rId2" tooltip="Греческий язык"/>
              </a:rPr>
              <a:t>греч.</a:t>
            </a:r>
            <a:r>
              <a:rPr lang="ru-RU" sz="3000" dirty="0" smtClean="0"/>
              <a:t> </a:t>
            </a:r>
            <a:r>
              <a:rPr lang="el-GR" sz="3000" dirty="0" smtClean="0"/>
              <a:t>θέατρον</a:t>
            </a:r>
            <a:r>
              <a:rPr lang="ru-RU" sz="3000" dirty="0" smtClean="0"/>
              <a:t> — основное значение — место для зрелищ, затем — зрелище, от </a:t>
            </a:r>
            <a:r>
              <a:rPr lang="el-GR" sz="3000" dirty="0" smtClean="0"/>
              <a:t>θεάομαι</a:t>
            </a:r>
            <a:r>
              <a:rPr lang="ru-RU" sz="3000" dirty="0" smtClean="0"/>
              <a:t> — смотрю, вижу) — </a:t>
            </a:r>
          </a:p>
          <a:p>
            <a:pPr algn="ctr">
              <a:buNone/>
            </a:pPr>
            <a:r>
              <a:rPr lang="ru-RU" sz="3300" b="1" dirty="0" smtClean="0"/>
              <a:t>зрелищный вид </a:t>
            </a:r>
            <a:r>
              <a:rPr lang="ru-RU" sz="3300" b="1" dirty="0" smtClean="0">
                <a:hlinkClick r:id="rId3" tooltip="Искусство"/>
              </a:rPr>
              <a:t>искусства</a:t>
            </a:r>
            <a:r>
              <a:rPr lang="ru-RU" sz="3300" b="1" dirty="0" smtClean="0"/>
              <a:t>, представляющий собой синтез различных </a:t>
            </a:r>
            <a:r>
              <a:rPr lang="ru-RU" sz="3300" b="1" dirty="0" smtClean="0">
                <a:hlinkClick r:id="rId3" tooltip="Искусство"/>
              </a:rPr>
              <a:t>искусств</a:t>
            </a:r>
            <a:r>
              <a:rPr lang="ru-RU" sz="3300" b="1" dirty="0" smtClean="0"/>
              <a:t> — </a:t>
            </a:r>
            <a:r>
              <a:rPr lang="ru-RU" sz="3300" b="1" dirty="0" smtClean="0">
                <a:hlinkClick r:id="rId4" tooltip="Литература"/>
              </a:rPr>
              <a:t>литературы</a:t>
            </a:r>
            <a:r>
              <a:rPr lang="ru-RU" sz="3300" b="1" dirty="0" smtClean="0"/>
              <a:t>, </a:t>
            </a:r>
            <a:r>
              <a:rPr lang="ru-RU" sz="3300" b="1" dirty="0" smtClean="0">
                <a:hlinkClick r:id="rId5" tooltip="Музыка"/>
              </a:rPr>
              <a:t>музыки</a:t>
            </a:r>
            <a:r>
              <a:rPr lang="ru-RU" sz="3300" b="1" dirty="0" smtClean="0"/>
              <a:t>, </a:t>
            </a:r>
            <a:r>
              <a:rPr lang="ru-RU" sz="3300" b="1" dirty="0" smtClean="0">
                <a:hlinkClick r:id="rId6" tooltip="Хореография"/>
              </a:rPr>
              <a:t>хореографии</a:t>
            </a:r>
            <a:r>
              <a:rPr lang="ru-RU" sz="3300" b="1" dirty="0" smtClean="0"/>
              <a:t>, </a:t>
            </a:r>
            <a:endParaRPr lang="ru-RU" sz="3300" b="1" dirty="0" smtClean="0"/>
          </a:p>
          <a:p>
            <a:pPr algn="ctr">
              <a:buNone/>
            </a:pPr>
            <a:r>
              <a:rPr lang="ru-RU" sz="3300" b="1" dirty="0" smtClean="0">
                <a:hlinkClick r:id="rId7" tooltip="Пение"/>
              </a:rPr>
              <a:t>вокала</a:t>
            </a:r>
            <a:r>
              <a:rPr lang="ru-RU" sz="3300" b="1" dirty="0" smtClean="0"/>
              <a:t>, </a:t>
            </a:r>
            <a:r>
              <a:rPr lang="ru-RU" sz="3300" b="1" dirty="0" smtClean="0">
                <a:hlinkClick r:id="rId8" tooltip="Изобразительное искусство"/>
              </a:rPr>
              <a:t>изобразительного искусства</a:t>
            </a:r>
            <a:r>
              <a:rPr lang="ru-RU" sz="3300" b="1" dirty="0" smtClean="0"/>
              <a:t> </a:t>
            </a:r>
            <a:r>
              <a:rPr lang="ru-RU" dirty="0" smtClean="0"/>
              <a:t>и др., </a:t>
            </a:r>
          </a:p>
          <a:p>
            <a:pPr algn="ctr">
              <a:buNone/>
            </a:pPr>
            <a:r>
              <a:rPr lang="ru-RU" dirty="0" smtClean="0"/>
              <a:t>и обладающий собственной спецификой: отражение действительности, конфликтов, характеров, а также их трактовка и оценка.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ТЕАТРОВ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Музыкальный театр </a:t>
            </a:r>
          </a:p>
          <a:p>
            <a:pPr algn="ctr">
              <a:buNone/>
            </a:pPr>
            <a:r>
              <a:rPr lang="ru-RU" b="1" dirty="0" smtClean="0"/>
              <a:t>Театр драмы</a:t>
            </a:r>
          </a:p>
          <a:p>
            <a:pPr algn="ctr">
              <a:buNone/>
            </a:pPr>
            <a:r>
              <a:rPr lang="ru-RU" b="1" dirty="0" smtClean="0"/>
              <a:t>Театр оперы и балета</a:t>
            </a:r>
          </a:p>
          <a:p>
            <a:pPr algn="ctr">
              <a:buNone/>
            </a:pPr>
            <a:r>
              <a:rPr lang="ru-RU" b="1" dirty="0" smtClean="0"/>
              <a:t>Театр оперетты</a:t>
            </a:r>
          </a:p>
          <a:p>
            <a:pPr algn="ctr">
              <a:buNone/>
            </a:pPr>
            <a:r>
              <a:rPr lang="ru-RU" b="1" dirty="0" smtClean="0"/>
              <a:t>Театр юного зрителя</a:t>
            </a:r>
          </a:p>
          <a:p>
            <a:pPr algn="ctr">
              <a:buNone/>
            </a:pPr>
            <a:r>
              <a:rPr lang="ru-RU" b="1" dirty="0" smtClean="0"/>
              <a:t>Театр комедии</a:t>
            </a:r>
          </a:p>
          <a:p>
            <a:pPr algn="ctr">
              <a:buNone/>
            </a:pPr>
            <a:r>
              <a:rPr lang="ru-RU" b="1" dirty="0" smtClean="0"/>
              <a:t>Театр сатиры</a:t>
            </a:r>
          </a:p>
          <a:p>
            <a:pPr algn="ctr">
              <a:buNone/>
            </a:pPr>
            <a:r>
              <a:rPr lang="ru-RU" b="1" dirty="0" smtClean="0"/>
              <a:t>Театр эстрады</a:t>
            </a:r>
          </a:p>
          <a:p>
            <a:pPr algn="ctr">
              <a:buNone/>
            </a:pPr>
            <a:r>
              <a:rPr lang="ru-RU" b="1" dirty="0" smtClean="0"/>
              <a:t>Кукольный театр</a:t>
            </a:r>
          </a:p>
          <a:p>
            <a:pPr algn="ctr">
              <a:buNone/>
            </a:pPr>
            <a:r>
              <a:rPr lang="ru-RU" b="1" dirty="0" smtClean="0"/>
              <a:t>Театр теней</a:t>
            </a:r>
          </a:p>
          <a:p>
            <a:pPr algn="ctr">
              <a:buNone/>
            </a:pPr>
            <a:r>
              <a:rPr lang="ru-RU" b="1" dirty="0" smtClean="0"/>
              <a:t>Театр одного актера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ТЕАТРАЛЬНЫЕ ЖАНРЫ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КОМЕДИЯ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ТРАГЕДИЯ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/>
              <a:t>ВОДЕВИЛЬ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27 МАРТА – </a:t>
            </a:r>
            <a:br>
              <a:rPr lang="ru-RU" b="1" dirty="0" smtClean="0"/>
            </a:br>
            <a:r>
              <a:rPr lang="ru-RU" b="1" dirty="0" smtClean="0"/>
              <a:t>ДЕНЬ ТЕАТРА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«</a:t>
            </a:r>
            <a:r>
              <a:rPr lang="ru-RU" b="1" i="1" dirty="0" smtClean="0"/>
              <a:t>Театр как средство взаимопонимания и укрепления мира между народами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6146" name="Picture 2" descr="C:\Users\User\Desktop\Таирова ЮА творческий номер\день теат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284984"/>
            <a:ext cx="630018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УИЛЬЯМ ШЕКСПИР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132856"/>
            <a:ext cx="7427168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2 поэмы</a:t>
            </a:r>
          </a:p>
          <a:p>
            <a:pPr>
              <a:buNone/>
            </a:pPr>
            <a:r>
              <a:rPr lang="ru-RU" sz="4400" b="1" dirty="0" smtClean="0"/>
              <a:t>154 сонета</a:t>
            </a:r>
          </a:p>
          <a:p>
            <a:pPr>
              <a:buNone/>
            </a:pPr>
            <a:r>
              <a:rPr lang="ru-RU" sz="4400" b="1" dirty="0" smtClean="0"/>
              <a:t>37 пьес</a:t>
            </a:r>
            <a:endParaRPr lang="ru-RU" sz="4400" b="1" dirty="0"/>
          </a:p>
        </p:txBody>
      </p:sp>
      <p:sp>
        <p:nvSpPr>
          <p:cNvPr id="15362" name="AutoShape 2" descr="ÐÐ°ÑÑÐ¸Ð½ÐºÐ¸ Ð¿Ð¾ Ð·Ð°Ð¿ÑÐ¾ÑÑ Ð¨ÐÐÐ¡ÐÐÐ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ÐÐ°ÑÑÐ¸Ð½ÐºÐ¸ Ð¿Ð¾ Ð·Ð°Ð¿ÑÐ¾ÑÑ Ð¨ÐÐÐ¡ÐÐÐ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ÐÐ°ÑÑÐ¸Ð½ÐºÐ¸ Ð¿Ð¾ Ð·Ð°Ð¿ÑÐ¾ÑÑ Ð¨ÐÐÐ¡ÐÐÐ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12776"/>
            <a:ext cx="2736304" cy="3574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764704"/>
            <a:ext cx="8208912" cy="568863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Любовь слепа. </a:t>
            </a:r>
          </a:p>
          <a:p>
            <a:r>
              <a:rPr lang="ru-RU" b="1" dirty="0" smtClean="0"/>
              <a:t>Незапятнанная репутация. </a:t>
            </a:r>
          </a:p>
          <a:p>
            <a:r>
              <a:rPr lang="ru-RU" b="1" dirty="0" smtClean="0"/>
              <a:t>Каменное сердце. </a:t>
            </a:r>
          </a:p>
          <a:p>
            <a:r>
              <a:rPr lang="ru-RU" b="1" dirty="0" smtClean="0"/>
              <a:t>Голая правда. </a:t>
            </a:r>
          </a:p>
          <a:p>
            <a:r>
              <a:rPr lang="ru-RU" b="1" dirty="0" smtClean="0"/>
              <a:t>Слёзы — оружие женщин.</a:t>
            </a:r>
          </a:p>
          <a:p>
            <a:r>
              <a:rPr lang="ru-RU" b="1" dirty="0" smtClean="0"/>
              <a:t>Здоровье дороже золота. </a:t>
            </a:r>
          </a:p>
          <a:p>
            <a:r>
              <a:rPr lang="ru-RU" b="1" dirty="0" smtClean="0"/>
              <a:t>Хорошего понемножку. </a:t>
            </a:r>
          </a:p>
          <a:p>
            <a:r>
              <a:rPr lang="ru-RU" b="1" dirty="0" smtClean="0"/>
              <a:t>Ничто не вечно под луной.</a:t>
            </a:r>
          </a:p>
          <a:p>
            <a:r>
              <a:rPr lang="ru-RU" b="1" dirty="0" smtClean="0"/>
              <a:t>Не все то золото, что блестит. </a:t>
            </a:r>
          </a:p>
          <a:p>
            <a:r>
              <a:rPr lang="ru-RU" b="1" dirty="0" smtClean="0"/>
              <a:t>Все хорошо, что хорошо кончается.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РОМЕО И ДЖУЛЬЕТТА</a:t>
            </a:r>
            <a:endParaRPr lang="ru-RU" b="1" dirty="0"/>
          </a:p>
        </p:txBody>
      </p:sp>
      <p:pic>
        <p:nvPicPr>
          <p:cNvPr id="11270" name="Picture 6" descr="ÐÐ°ÑÑÐ¸Ð½ÐºÐ¸ Ð¿Ð¾ Ð·Ð°Ð¿ÑÐ¾ÑÑ ÑÐ¾Ð¼ÐµÐ¾ Ð¸ Ð´Ð¶ÑÐ»ÑÐµÑÑÐ° ÐºÑÐ°ÑÐ½ÑÐ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0" cy="4653136"/>
          </a:xfrm>
          <a:prstGeom prst="rect">
            <a:avLst/>
          </a:prstGeom>
          <a:noFill/>
        </p:spPr>
      </p:pic>
      <p:pic>
        <p:nvPicPr>
          <p:cNvPr id="7" name="Romeo_i_Djuletta_Duet_na_balko.. (q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860032" y="15567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5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152</Words>
  <Application>Microsoft Office PowerPoint</Application>
  <PresentationFormat>Экран (4:3)</PresentationFormat>
  <Paragraphs>52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ТЕАТР</vt:lpstr>
      <vt:lpstr>ВИДЫ ТЕАТРОВ</vt:lpstr>
      <vt:lpstr>ТЕАТРАЛЬНЫЕ ЖАНРЫ</vt:lpstr>
      <vt:lpstr>27 МАРТА –  ДЕНЬ ТЕАТРА</vt:lpstr>
      <vt:lpstr>УИЛЬЯМ ШЕКСПИР</vt:lpstr>
      <vt:lpstr>Слайд 8</vt:lpstr>
      <vt:lpstr>РОМЕО И ДЖУЛЬЕТТА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prezentation.</dc:title>
  <dc:creator>Asus</dc:creator>
  <cp:lastModifiedBy>User</cp:lastModifiedBy>
  <cp:revision>79</cp:revision>
  <dcterms:created xsi:type="dcterms:W3CDTF">2015-12-13T05:43:54Z</dcterms:created>
  <dcterms:modified xsi:type="dcterms:W3CDTF">2019-03-25T16:28:50Z</dcterms:modified>
</cp:coreProperties>
</file>