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dirty="0"/>
              <a:pPr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dirty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dirty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dirty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dirty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dirty="0"/>
              <a:t>12/5/2019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dirty="0"/>
              <a:t>12/5/2019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dirty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dirty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dirty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dirty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dirty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dirty="0"/>
              <a:t>12/5/2019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dirty="0"/>
              <a:t>12/5/2019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dirty="0"/>
              <a:t>12/5/2019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dirty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dirty="0"/>
              <a:t>12/5/2019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E0D914D-B099-4142-A885-11F276715148}" type="datetimeFigureOut">
              <a:rPr lang="en-US" dirty="0"/>
              <a:t>12/5/2019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122218"/>
            <a:ext cx="8825658" cy="3283527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chemeClr val="accent1"/>
                </a:solidFill>
              </a:rPr>
              <a:t>КОГОБУ СШ с УИОП </a:t>
            </a:r>
            <a:r>
              <a:rPr lang="ru-RU" sz="2000" b="1" dirty="0" err="1">
                <a:solidFill>
                  <a:schemeClr val="accent1"/>
                </a:solidFill>
              </a:rPr>
              <a:t>пгт</a:t>
            </a:r>
            <a:r>
              <a:rPr lang="ru-RU" sz="2000" b="1" dirty="0">
                <a:solidFill>
                  <a:schemeClr val="accent1"/>
                </a:solidFill>
              </a:rPr>
              <a:t> Нагорск</a:t>
            </a:r>
            <a:r>
              <a:rPr lang="ru-RU" sz="2000" b="1" dirty="0" smtClean="0">
                <a:latin typeface="Arial Black" panose="020B0A04020102020204" pitchFamily="34" charset="0"/>
              </a:rPr>
              <a:t/>
            </a:r>
            <a:br>
              <a:rPr lang="ru-RU" sz="2000" b="1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Твоя </a:t>
            </a:r>
            <a:r>
              <a:rPr lang="ru-RU" dirty="0" smtClean="0">
                <a:latin typeface="Arial Black" panose="020B0A04020102020204" pitchFamily="34" charset="0"/>
              </a:rPr>
              <a:t>вселенная: планеты, звезды, созвездия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 </a:t>
            </a:r>
            <a:r>
              <a:rPr lang="ru-RU" sz="2000" dirty="0" smtClean="0">
                <a:latin typeface="Arial Black" panose="020B0A04020102020204" pitchFamily="34" charset="0"/>
              </a:rPr>
              <a:t>Составитель: Леушина Наталья Алексеевна</a:t>
            </a:r>
            <a:endParaRPr lang="ru-RU" sz="2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6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Понятие об истории Вселенной.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Всегда ли Вселенная была такой, в какой мы живем сейчас. Что думали древние о том, как произошла Вселенная. Что мы знаем о происхождении Солнечной системы. Что мы знаем о происхождении звезд и галактик.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0613" y="4156364"/>
            <a:ext cx="1762125" cy="214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13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Описание материально-технического обеспечения образовательной деятельности: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1. Планеты</a:t>
            </a:r>
            <a:r>
              <a:rPr lang="ru-RU" sz="2000" dirty="0"/>
              <a:t>. Звёзды. Созвездия: Начальная школа / Сост. Н.Ю. Киселёва. – М.: ВАКО, 2011. – 80 с., [4] с. </a:t>
            </a:r>
            <a:r>
              <a:rPr lang="ru-RU" sz="2000" dirty="0" err="1"/>
              <a:t>цв</a:t>
            </a:r>
            <a:r>
              <a:rPr lang="ru-RU" sz="2000" dirty="0"/>
              <a:t>. ил. – (Школьный словарик</a:t>
            </a:r>
            <a:r>
              <a:rPr lang="ru-RU" sz="2000" dirty="0" smtClean="0"/>
              <a:t>).</a:t>
            </a:r>
          </a:p>
          <a:p>
            <a:r>
              <a:rPr lang="ru-RU" sz="2000" dirty="0"/>
              <a:t>2. Левитан Е. П. Твоя Вселенная. [Текст] / - М.: Просвещение, 2004. – 76с</a:t>
            </a:r>
            <a:r>
              <a:rPr lang="ru-RU" sz="2000" dirty="0" smtClean="0"/>
              <a:t>.</a:t>
            </a:r>
          </a:p>
          <a:p>
            <a:r>
              <a:rPr lang="ru-RU" sz="2000" dirty="0"/>
              <a:t>3. Левитан Е. П. Сказочные приключения маленького астронома. [Текст] / Левитан, Е.П. – М.: Детская литература, 1998.</a:t>
            </a:r>
          </a:p>
        </p:txBody>
      </p:sp>
    </p:spTree>
    <p:extLst>
      <p:ext uri="{BB962C8B-B14F-4D97-AF65-F5344CB8AC3E}">
        <p14:creationId xmlns:p14="http://schemas.microsoft.com/office/powerpoint/2010/main" val="240551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2545" y="1762127"/>
            <a:ext cx="943494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Программа </a:t>
            </a:r>
            <a:r>
              <a:rPr lang="ru-RU" sz="3200" dirty="0"/>
              <a:t>разработана на основе программы факультативного курса </a:t>
            </a:r>
            <a:endParaRPr lang="ru-RU" sz="3200" dirty="0" smtClean="0"/>
          </a:p>
          <a:p>
            <a:pPr algn="ctr"/>
            <a:r>
              <a:rPr lang="ru-RU" sz="3200" dirty="0" smtClean="0"/>
              <a:t>«</a:t>
            </a:r>
            <a:r>
              <a:rPr lang="ru-RU" sz="3200" dirty="0"/>
              <a:t>Твоя Вселенная» Е. П. Левитана. </a:t>
            </a:r>
            <a:endParaRPr lang="ru-RU" sz="3200" dirty="0" smtClean="0"/>
          </a:p>
          <a:p>
            <a:pPr algn="ctr"/>
            <a:r>
              <a:rPr lang="ru-RU" sz="3200" dirty="0" smtClean="0"/>
              <a:t>Программа </a:t>
            </a:r>
            <a:r>
              <a:rPr lang="ru-RU" sz="3200" dirty="0"/>
              <a:t>курса составлена в соответствии с требованиями Федерального государственного образовательного стандарта начального общего образования. </a:t>
            </a:r>
          </a:p>
        </p:txBody>
      </p:sp>
    </p:spTree>
    <p:extLst>
      <p:ext uri="{BB962C8B-B14F-4D97-AF65-F5344CB8AC3E}">
        <p14:creationId xmlns:p14="http://schemas.microsoft.com/office/powerpoint/2010/main" val="426904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КУРСА: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54954" y="2098965"/>
            <a:ext cx="8825659" cy="3920836"/>
          </a:xfrm>
        </p:spPr>
        <p:txBody>
          <a:bodyPr>
            <a:noAutofit/>
          </a:bodyPr>
          <a:lstStyle/>
          <a:p>
            <a:r>
              <a:rPr lang="ru-RU" sz="2000" b="1" dirty="0"/>
              <a:t>• развитие пространственного мышления учащихся; </a:t>
            </a:r>
            <a:endParaRPr lang="ru-RU" sz="2000" b="1" dirty="0" smtClean="0"/>
          </a:p>
          <a:p>
            <a:r>
              <a:rPr lang="ru-RU" sz="2000" b="1" dirty="0" smtClean="0"/>
              <a:t>• </a:t>
            </a:r>
            <a:r>
              <a:rPr lang="ru-RU" sz="2000" b="1" dirty="0"/>
              <a:t>развитие интеллектуальных и творческих способностей учащихся; </a:t>
            </a:r>
            <a:endParaRPr lang="ru-RU" sz="2000" b="1" dirty="0" smtClean="0"/>
          </a:p>
          <a:p>
            <a:r>
              <a:rPr lang="ru-RU" sz="2000" b="1" dirty="0" smtClean="0"/>
              <a:t>• </a:t>
            </a:r>
            <a:r>
              <a:rPr lang="ru-RU" sz="2000" b="1" dirty="0"/>
              <a:t>воспитание убежденности в возможности познания природы; </a:t>
            </a:r>
            <a:endParaRPr lang="ru-RU" sz="2000" b="1" dirty="0" smtClean="0"/>
          </a:p>
          <a:p>
            <a:r>
              <a:rPr lang="ru-RU" sz="2000" b="1" dirty="0" smtClean="0"/>
              <a:t>• </a:t>
            </a:r>
            <a:r>
              <a:rPr lang="ru-RU" sz="2000" b="1" dirty="0"/>
              <a:t>овладение умениями применять полученные знания для объяснения явлений окружающего мира; </a:t>
            </a:r>
            <a:endParaRPr lang="ru-RU" sz="2000" b="1" dirty="0" smtClean="0"/>
          </a:p>
          <a:p>
            <a:r>
              <a:rPr lang="ru-RU" sz="2000" b="1" dirty="0" smtClean="0"/>
              <a:t>• </a:t>
            </a:r>
            <a:r>
              <a:rPr lang="ru-RU" sz="2000" b="1" dirty="0"/>
              <a:t>расширение знания учащихся по астрономическим вопросам естествознания; </a:t>
            </a:r>
            <a:endParaRPr lang="ru-RU" sz="2000" b="1" dirty="0" smtClean="0"/>
          </a:p>
          <a:p>
            <a:r>
              <a:rPr lang="ru-RU" sz="2000" b="1" dirty="0" smtClean="0"/>
              <a:t>• </a:t>
            </a:r>
            <a:r>
              <a:rPr lang="ru-RU" sz="2000" b="1" dirty="0"/>
              <a:t>получение целостное представление о современной естественнонаучной картине мира;</a:t>
            </a:r>
          </a:p>
        </p:txBody>
      </p:sp>
    </p:spTree>
    <p:extLst>
      <p:ext uri="{BB962C8B-B14F-4D97-AF65-F5344CB8AC3E}">
        <p14:creationId xmlns:p14="http://schemas.microsoft.com/office/powerpoint/2010/main" val="382515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- познакомить детей с особенностями планет;</a:t>
            </a:r>
          </a:p>
          <a:p>
            <a:r>
              <a:rPr lang="ru-RU" sz="2400" b="1" dirty="0"/>
              <a:t>- учить находить и объяснять причинно- следственные связи целостности нашего</a:t>
            </a:r>
          </a:p>
          <a:p>
            <a:r>
              <a:rPr lang="ru-RU" sz="2400" b="1" dirty="0"/>
              <a:t>мира;</a:t>
            </a:r>
          </a:p>
          <a:p>
            <a:r>
              <a:rPr lang="ru-RU" sz="2400" b="1" dirty="0"/>
              <a:t>- дать элементарные представления о влиянии звезд на жизнь и деятельность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234269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учебного курса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800" b="1" u="sng" dirty="0"/>
              <a:t>Солнце. </a:t>
            </a:r>
            <a:endParaRPr lang="ru-RU" sz="2800" b="1" u="sng" dirty="0" smtClean="0"/>
          </a:p>
          <a:p>
            <a:r>
              <a:rPr lang="ru-RU" sz="2800" b="1" dirty="0" smtClean="0"/>
              <a:t>Представление </a:t>
            </a:r>
            <a:r>
              <a:rPr lang="ru-RU" sz="2800" b="1" dirty="0"/>
              <a:t>древних о нашем дневном светиле. Понятие о наблюдаемом движении Солнца по небосводу. Как ориентироваться по Солнцу на местности. Общие сведения о Солнце ( расстояние до Солнца, размеры и масса по сравнению с Землей, температура). Что такое солнечные пятна. Почему Солнце светит и греет. Солнце и жизнь на Земле.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7455" y="3543299"/>
            <a:ext cx="2244435" cy="2732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88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Луна</a:t>
            </a:r>
            <a:endParaRPr lang="ru-RU" b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54954" y="2639291"/>
            <a:ext cx="8825659" cy="3380509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Изменение </a:t>
            </a:r>
            <a:r>
              <a:rPr lang="ru-RU" sz="2800" b="1" dirty="0"/>
              <a:t>вида Луны на небе. Общие сведения о Луне (расстояние до Луны, размеры и масса по сравнению с Землей, температура). Понятие о том, как Луна движется вокруг Земли и вращается вокруг оси. День и ночь на Луне. Как выглядит небо Луны. Что видно на стороне Луны, всегда обращенной к Земле. Почему бывают лунные и солнечные затмения. Можно ли жить на Луне. Когда и как люди летали на Луну.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0614" y="3532909"/>
            <a:ext cx="1927368" cy="2867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4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/>
              <a:t>Звездное небо.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54954" y="2057400"/>
            <a:ext cx="8825659" cy="3962400"/>
          </a:xfrm>
        </p:spPr>
        <p:txBody>
          <a:bodyPr>
            <a:noAutofit/>
          </a:bodyPr>
          <a:lstStyle/>
          <a:p>
            <a:r>
              <a:rPr lang="ru-RU" sz="2000" b="1" dirty="0"/>
              <a:t>Всегда ли звездное небо одинаково. Понятие о созвездиях. Созвездия, которые всегда видны в данной местности. Созвездия, которые мы никогда не видим на своем небе. Небесные медведицы- Большая Медведица и Малая Медведица. Как найти Полярную звезду и по ней ориентироваться на местности. Кассиопея- еще одно созвездие, незаходящее у нас. Самые красивые созвездия зимнего неба (Орион, Телец, Возничий, Близнецы). Сириус – самая яркая звезда. Самые красивые созвездия весеннего неба (Лев), летнего и осеннего неба ( Лира, Лебедь, Орел). Какие созвездия называются зодиакальными. Можно ли долететь до какого-нибудь созвездия? Можно ли долететь до какой-нибудь звезды? Звезды - далекие Солнца.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0613" y="3158836"/>
            <a:ext cx="1714500" cy="243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89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Планеты и малые тела Солнечной системы.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54953" y="3148445"/>
            <a:ext cx="8825659" cy="2476500"/>
          </a:xfrm>
        </p:spPr>
        <p:txBody>
          <a:bodyPr>
            <a:noAutofit/>
          </a:bodyPr>
          <a:lstStyle/>
          <a:p>
            <a:r>
              <a:rPr lang="ru-RU" sz="2000" b="1" dirty="0"/>
              <a:t>Как отличить на небе планеты от звезд. Что такое планеты. Планеты, похожие на Землю. Планеты, непохожие на Землю. Сколько спутников у планет, и какие из них самые интересные. Какие из планет Солнечной системы можно увидеть только в телескоп. Как совершались полеты автоматических межпланетных станций к планетам солнечной системы. Есть ли планеты у других звезд. Астероиды- крошечные планеты. Могут ли астероиды представлять опасность для землян. Что такое «падающие звезды». Понятие о метеоритах. «Хвостатые светила»- кометы. Понятие об орбитах и природе комет. Могут ли кометы быть опасны для землян. Общее представление о строении Солнечной системы.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0612" y="3699165"/>
            <a:ext cx="2019300" cy="247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25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Галактики- звездные острова Вселенной.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54954" y="3241964"/>
            <a:ext cx="8825659" cy="2777836"/>
          </a:xfrm>
        </p:spPr>
        <p:txBody>
          <a:bodyPr>
            <a:noAutofit/>
          </a:bodyPr>
          <a:lstStyle/>
          <a:p>
            <a:r>
              <a:rPr lang="ru-RU" sz="2800" b="1" dirty="0"/>
              <a:t>Что такое Млечный Путь. Как открыли нашу галактику. Как выглядит наша Галактика. Туманность Андромеды- галактика, похожая на нашу. Какими еще бывают галактики. Как древние представляли себе устройство Вселенной. Как огромна, прекрасна и удивительна Вселенная на самом деле. Одиноки ли мы во Вселенной.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1432" y="4630882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9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26</TotalTime>
  <Words>727</Words>
  <Application>Microsoft Office PowerPoint</Application>
  <PresentationFormat>Широкоэкранный</PresentationFormat>
  <Paragraphs>34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Century Gothic</vt:lpstr>
      <vt:lpstr>Wingdings 3</vt:lpstr>
      <vt:lpstr>Ион (конференц-зал)</vt:lpstr>
      <vt:lpstr>КОГОБУ СШ с УИОП пгт Нагорск Твоя вселенная: планеты, звезды, созвездия</vt:lpstr>
      <vt:lpstr>Презентация PowerPoint</vt:lpstr>
      <vt:lpstr>ЦЕЛИ КУРСА: </vt:lpstr>
      <vt:lpstr>ЗАДАЧИ: </vt:lpstr>
      <vt:lpstr>Содержание учебного курса</vt:lpstr>
      <vt:lpstr>Луна</vt:lpstr>
      <vt:lpstr>Звездное небо. </vt:lpstr>
      <vt:lpstr>Планеты и малые тела Солнечной системы.</vt:lpstr>
      <vt:lpstr>Галактики- звездные острова Вселенной. </vt:lpstr>
      <vt:lpstr>Понятие об истории Вселенной. </vt:lpstr>
      <vt:lpstr>Описание материально-технического обеспечения образовательной деятельности: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Твоя вселенная: планеты, звезды, созвездия</dc:title>
  <dc:creator>1</dc:creator>
  <cp:lastModifiedBy>1</cp:lastModifiedBy>
  <cp:revision>4</cp:revision>
  <dcterms:created xsi:type="dcterms:W3CDTF">2019-12-05T17:14:26Z</dcterms:created>
  <dcterms:modified xsi:type="dcterms:W3CDTF">2019-12-05T17:42:21Z</dcterms:modified>
</cp:coreProperties>
</file>