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8" r:id="rId3"/>
    <p:sldId id="259" r:id="rId4"/>
    <p:sldId id="260" r:id="rId5"/>
    <p:sldId id="261" r:id="rId6"/>
    <p:sldId id="265" r:id="rId7"/>
    <p:sldId id="263" r:id="rId8"/>
    <p:sldId id="288" r:id="rId9"/>
    <p:sldId id="281" r:id="rId10"/>
    <p:sldId id="28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1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9C7A2-932D-4DE2-8A01-2A8E1340CD2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EFCD4-0736-4D7F-BA8D-735A431CF2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102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5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5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248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98D5A-A91C-4E14-BFE8-14E8916AAF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E4E81-A035-454F-AE39-219EF6B7963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10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5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5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nstant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09761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0D395-3B0A-4572-A39B-8650415691A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2012E-DBA5-468B-A513-73849697747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319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B9991-6F08-402C-9AED-8945A617406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9E314-5772-46AB-B03C-2FD892A950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7046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852CC-9B88-4AE5-B3CD-8873EF40FC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EBD0E-4113-4D0A-A2DE-2A53869AACC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9113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1445B-5038-4E09-901B-16DC48E47D0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BD437-04B6-4252-B2F2-004DA8988B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2002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63AA5-F43F-4CAE-8579-EA5AC61DE57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3C8D6-B11F-4522-A1F0-0D110ADD995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828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13CB1-C849-4BF4-BB22-9D7455DFC82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759AB-17EE-48A9-B756-0F4A9B18C27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4750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2147A-A340-45E4-B9C7-259AEE5DA6A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1574A-CE52-4458-BED6-10E04BC914F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471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F2810-9968-4967-88AD-E9AE698134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FF590-6AE0-4D87-867B-33560F4A77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74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FC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b5b88658c3a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038" y="5214938"/>
            <a:ext cx="9048750" cy="1643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274638"/>
            <a:ext cx="725805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4D7AD5-4375-48E1-A5BD-D9E5B3C45B7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920AEF-3D26-4FDE-9C90-5BD734F0AC4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Рисунок 7" descr="0a90d5a235ac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2875" y="214313"/>
            <a:ext cx="1223963" cy="11350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6403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rgbClr val="C00000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C00000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C00000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rgbClr val="C00000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rgbClr val="C00000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http://www.pd4pic.com/images/road-narrows-on-both-sides-traffic-sign-sign.png%22,tid:%22OIP.M4d385a32df95c45cb0c26126a6bc8ca4o0%22,ow:%22300%22,docid:%22608008241375217433" TargetMode="External"/><Relationship Id="rId3" Type="http://schemas.openxmlformats.org/officeDocument/2006/relationships/image" Target="http://www.optimal-center.ru/files/catalog/dorozhnye_znaki_i_znaki_perevozki_opasnyh_gruzov/dz_01/dz_01_big_1.12.2.jpg" TargetMode="External"/><Relationship Id="rId7" Type="http://schemas.openxmlformats.org/officeDocument/2006/relationships/image" Target="http://www.alians-ocenka.ru/obsled-dor/obsledovanie-dorog.png" TargetMode="External"/><Relationship Id="rId12" Type="http://schemas.openxmlformats.org/officeDocument/2006/relationships/image" Target="../media/image19.png"/><Relationship Id="rId17" Type="http://schemas.openxmlformats.org/officeDocument/2006/relationships/image" Target="http://www.idn500.ru/upload/iblock/872/872d720286f1f8d80910518dfb830ffb.jpg" TargetMode="External"/><Relationship Id="rId2" Type="http://schemas.openxmlformats.org/officeDocument/2006/relationships/image" Target="../media/image14.jpeg"/><Relationship Id="rId16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11" Type="http://schemas.openxmlformats.org/officeDocument/2006/relationships/image" Target="http://avg-ekb.ru/gallery/product/1546/1110_1.jpg" TargetMode="External"/><Relationship Id="rId5" Type="http://schemas.openxmlformats.org/officeDocument/2006/relationships/image" Target="http://110km.ru/attachment/052a97b8256ac01533affe91a7d080d1d53fcc09/01_30" TargetMode="External"/><Relationship Id="rId15" Type="http://schemas.openxmlformats.org/officeDocument/2006/relationships/image" Target="http://www.avg-ekb.ru/gallery/product/1546/1100_1.jpg" TargetMode="External"/><Relationship Id="rId10" Type="http://schemas.openxmlformats.org/officeDocument/2006/relationships/image" Target="../media/image18.jpeg"/><Relationship Id="rId4" Type="http://schemas.openxmlformats.org/officeDocument/2006/relationships/image" Target="../media/image15.jpeg"/><Relationship Id="rId9" Type="http://schemas.openxmlformats.org/officeDocument/2006/relationships/image" Target="http://www.avg-ekb.ru/gallery/product/1546/1103_1.jpg" TargetMode="External"/><Relationship Id="rId1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/>
        </p:nvSpPr>
        <p:spPr bwMode="auto">
          <a:xfrm>
            <a:off x="914400" y="764704"/>
            <a:ext cx="8229600" cy="71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sz="36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914400" y="1508125"/>
            <a:ext cx="3251200" cy="3433043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57150" cmpd="thickThin">
            <a:solidFill>
              <a:srgbClr val="3366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b13243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030" y="1268760"/>
            <a:ext cx="4478515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182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81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76672"/>
            <a:ext cx="4752528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116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332656"/>
            <a:ext cx="5933230" cy="108012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       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47504"/>
            <a:ext cx="7104079" cy="502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522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4028d69fc186b7c3b5e77da40d769d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909916"/>
            <a:ext cx="3251475" cy="274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jamis_trailx3_red_10_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8640"/>
            <a:ext cx="4216788" cy="268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468px-Eiffel_Tower_from_north_Avenue_de_New_York_Aug_2010-468x6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43412"/>
            <a:ext cx="3439363" cy="4613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750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459504"/>
            <a:ext cx="3960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19606_origi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67422"/>
            <a:ext cx="2304256" cy="4005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KCd9gRPjU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62" y="277673"/>
            <a:ext cx="3184376" cy="2596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812" y="3140968"/>
            <a:ext cx="367240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28uch-pochma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281" y="404664"/>
            <a:ext cx="3073326" cy="205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189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139136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endParaRPr lang="ru-RU" sz="2800" dirty="0">
              <a:solidFill>
                <a:srgbClr val="007E39"/>
              </a:solidFill>
              <a:latin typeface="Monotype Corsiva" pitchFamily="66" charset="0"/>
            </a:endParaRPr>
          </a:p>
        </p:txBody>
      </p:sp>
      <p:pic>
        <p:nvPicPr>
          <p:cNvPr id="6151" name="Picture 7" descr="http://www.optimal-center.ru/files/catalog/dorozhnye_znaki_i_znaki_perevozki_opasnyh_gruzov/dz_01/dz_01_big_1.12.2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62" y="2687388"/>
            <a:ext cx="1219200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110km.ru/attachment/052a97b8256ac01533affe91a7d080d1d53fcc09/01_30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363" y="3677989"/>
            <a:ext cx="1354634" cy="135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http://www.alians-ocenka.ru/obsled-dor/obsledovanie-dorog.png"/>
          <p:cNvPicPr>
            <a:picLocks noChangeAspect="1" noChangeArrowheads="1"/>
          </p:cNvPicPr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717" y="2375912"/>
            <a:ext cx="1880896" cy="1660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avg-ekb.ru/gallery/product/1546/1103_1.jpg"/>
          <p:cNvPicPr>
            <a:picLocks noChangeAspect="1" noChangeArrowheads="1"/>
          </p:cNvPicPr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269" y="2773114"/>
            <a:ext cx="13716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http://avg-ekb.ru/gallery/product/1546/1110_1.jpg"/>
          <p:cNvPicPr>
            <a:picLocks noChangeAspect="1" noChangeArrowheads="1"/>
          </p:cNvPicPr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269" y="588629"/>
            <a:ext cx="1904127" cy="125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pd4pic.com/images/road-narrows-on-both-sides-traffic-sign-sign.png%22,tid:%22OIP.M4d385a32df95c45cb0c26126a6bc8ca4o0%22,ow:%22300%22,docid:%22608008241375217433"/>
          <p:cNvPicPr>
            <a:picLocks noChangeAspect="1" noChangeArrowheads="1"/>
          </p:cNvPicPr>
          <p:nvPr/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588628"/>
            <a:ext cx="1753341" cy="154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Picture 1" descr="http://www.avg-ekb.ru/gallery/product/1546/1100_1.jpg"/>
          <p:cNvPicPr>
            <a:picLocks noChangeAspect="1" noChangeArrowheads="1"/>
          </p:cNvPicPr>
          <p:nvPr/>
        </p:nvPicPr>
        <p:blipFill>
          <a:blip r:embed="rId14" r:link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764704"/>
            <a:ext cx="2073385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http://www.idn500.ru/upload/iblock/872/872d720286f1f8d80910518dfb830ffb.jpg"/>
          <p:cNvPicPr>
            <a:picLocks noChangeAspect="1" noChangeArrowheads="1"/>
          </p:cNvPicPr>
          <p:nvPr/>
        </p:nvPicPr>
        <p:blipFill>
          <a:blip r:embed="rId16" r:link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347" y="4248029"/>
            <a:ext cx="1602049" cy="142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 rot="10800000" flipH="1" flipV="1">
            <a:off x="5628860" y="3613665"/>
            <a:ext cx="1319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Круговое движение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10800000" flipV="1">
            <a:off x="0" y="3828621"/>
            <a:ext cx="208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Опасные повороты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1691680" y="3244334"/>
            <a:ext cx="193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Скользкая дорога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49125" y="3905924"/>
            <a:ext cx="2041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Ремонтные работы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236296" y="3840067"/>
            <a:ext cx="17360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Искусственная неровность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948265" y="2071961"/>
            <a:ext cx="18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Пешеходный переход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594502" y="220368"/>
            <a:ext cx="1791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>Сужение дороги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998363" y="88384"/>
            <a:ext cx="13359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Подъем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44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53962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500" y="2060848"/>
            <a:ext cx="5816500" cy="3370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hello_html_50b767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390" y="1184572"/>
            <a:ext cx="3588594" cy="28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0122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sp_v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8966"/>
            <a:ext cx="7149317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370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%D0%BC%D0%BE%D0%B4%D1%83%D0%BB%D1%8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9822"/>
            <a:ext cx="3248642" cy="1895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Kak_sdelat_cvetok_lotos-_iz_modulej_origami-_svoimi_rukami-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257342"/>
            <a:ext cx="3399189" cy="3035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65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460" y="2492896"/>
            <a:ext cx="3447444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70433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olana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17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polana</vt:lpstr>
      <vt:lpstr>Презентация PowerPoint</vt:lpstr>
      <vt:lpstr>Презентация PowerPoint</vt:lpstr>
      <vt:lpstr>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</dc:title>
  <dc:creator>User</dc:creator>
  <cp:lastModifiedBy>Admin</cp:lastModifiedBy>
  <cp:revision>41</cp:revision>
  <dcterms:created xsi:type="dcterms:W3CDTF">2013-04-02T18:22:02Z</dcterms:created>
  <dcterms:modified xsi:type="dcterms:W3CDTF">2019-12-05T17:11:52Z</dcterms:modified>
</cp:coreProperties>
</file>