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0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261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2651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216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82979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32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5639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8307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94214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0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805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9244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3561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62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951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691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106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825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E59CBB5-B7B3-46F7-9818-804925AFDBCA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19332-FF70-47D6-87B9-150C8A3B1F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0858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5099" y="902854"/>
            <a:ext cx="8825658" cy="3329581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XXIX Всемирная зимняя универсиада </a:t>
            </a:r>
            <a:r>
              <a:rPr lang="en-US" sz="6000" dirty="0" smtClean="0"/>
              <a:t>2019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9064" y="4971343"/>
            <a:ext cx="8825658" cy="86142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Выполнила Ученица </a:t>
            </a:r>
            <a:r>
              <a:rPr lang="ru-RU" dirty="0" smtClean="0"/>
              <a:t>8Д</a:t>
            </a:r>
            <a:r>
              <a:rPr lang="ru-RU" dirty="0" smtClean="0"/>
              <a:t> </a:t>
            </a:r>
            <a:r>
              <a:rPr lang="ru-RU" dirty="0" smtClean="0"/>
              <a:t>класса</a:t>
            </a:r>
            <a:br>
              <a:rPr lang="ru-RU" dirty="0" smtClean="0"/>
            </a:br>
            <a:r>
              <a:rPr lang="ru-RU" dirty="0" err="1" smtClean="0"/>
              <a:t>мАоу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err="1" smtClean="0"/>
              <a:t>сош</a:t>
            </a:r>
            <a:r>
              <a:rPr lang="ru-RU" dirty="0" smtClean="0"/>
              <a:t> №32» г.Стерлитамак РБ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Кондрашова Елизавета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8991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Никита Поршнев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876" y="1662546"/>
            <a:ext cx="5870141" cy="4742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/>
              <a:t>Российский </a:t>
            </a:r>
            <a:r>
              <a:rPr lang="ru-RU" sz="1900" dirty="0"/>
              <a:t>биатлонист, бронзовый призёр чемпионата мира 2019 года в эстафете, неоднократный чемпион России, обладатель Кубка </a:t>
            </a:r>
            <a:r>
              <a:rPr lang="ru-RU" sz="1900" dirty="0" smtClean="0"/>
              <a:t>России, </a:t>
            </a:r>
            <a:r>
              <a:rPr lang="ru-RU" sz="1900" dirty="0"/>
              <a:t>неоднократный чемпион мира среди юниоров. </a:t>
            </a:r>
            <a:br>
              <a:rPr lang="ru-RU" sz="1900" dirty="0"/>
            </a:br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/>
              <a:t>3 марта 2019 года впервые был вызван в основную сборную </a:t>
            </a:r>
            <a:r>
              <a:rPr lang="ru-RU" sz="1900" dirty="0" smtClean="0"/>
              <a:t>страны. 4 </a:t>
            </a:r>
            <a:r>
              <a:rPr lang="ru-RU" sz="1900" dirty="0"/>
              <a:t>марта 2019 года одержал победу в индивидуальной гонке за 20 км на зимней </a:t>
            </a:r>
            <a:r>
              <a:rPr lang="ru-RU" sz="1900" dirty="0" smtClean="0"/>
              <a:t>Универсиаде. 7 </a:t>
            </a:r>
            <a:r>
              <a:rPr lang="ru-RU" sz="1900" dirty="0"/>
              <a:t>марта 2019 года Никита Поршнев завоевал серебряную медаль Всемирной Универсиады в 12,5-километровой гонке </a:t>
            </a:r>
            <a:r>
              <a:rPr lang="ru-RU" sz="1900" dirty="0" smtClean="0"/>
              <a:t>преследования.</a:t>
            </a:r>
            <a:endParaRPr lang="ru-RU" sz="1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4800" y="2531341"/>
            <a:ext cx="5382490" cy="269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6068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Эдуард </a:t>
            </a:r>
            <a:r>
              <a:rPr lang="ru-RU" dirty="0" err="1"/>
              <a:t>Латыпов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564" y="1995055"/>
            <a:ext cx="6945747" cy="47105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/>
              <a:t>Российский </a:t>
            </a:r>
            <a:r>
              <a:rPr lang="ru-RU" sz="1900" dirty="0"/>
              <a:t>биатлонист, член резервного состава сборной России, участник Кубка IBU, чемпион зимней Универсиады 2019 года, неоднократный чемпион мира и Европы среди юниоров. Чемпион России по летнему биатлону. Мастер спорта России международного класса (2016).</a:t>
            </a:r>
            <a:br>
              <a:rPr lang="ru-RU" sz="1900" dirty="0"/>
            </a:br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/>
              <a:t>На Универсиаде-2019 Эдуард </a:t>
            </a:r>
            <a:r>
              <a:rPr lang="ru-RU" sz="1900" dirty="0" err="1"/>
              <a:t>Латыпов</a:t>
            </a:r>
            <a:r>
              <a:rPr lang="ru-RU" sz="1900" dirty="0"/>
              <a:t> завоевал две медали: серебро в индивидуальной гонке и золото в спринте.</a:t>
            </a:r>
            <a:endParaRPr lang="ru-RU" sz="1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1311" y="2435509"/>
            <a:ext cx="4830618" cy="270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7231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21809"/>
            <a:ext cx="11684000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Торжественные церемония закрытия и открытия Зимней универсиады-2019 прошли в спортивно-зрелищном комплексе «</a:t>
            </a:r>
            <a:r>
              <a:rPr lang="ru-RU" sz="2400" dirty="0" err="1"/>
              <a:t>Платинум</a:t>
            </a:r>
            <a:r>
              <a:rPr lang="ru-RU" sz="2400" dirty="0"/>
              <a:t> Арена Красноярск». Режиссером-постановщиком выступил  Посол Зимней универсиады-2019, серебряный призер Олимпийских игр Илья Авербух. Церемония открытия собрала на одной площадке более 1000 артистов и показала самобытную культуру и быт народов, живущих на берегах Енисея.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87955"/>
            <a:ext cx="4239273" cy="2828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61908" y="3387955"/>
            <a:ext cx="4230092" cy="28281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6346" y="3387955"/>
            <a:ext cx="4230091" cy="282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0518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802" y="1452555"/>
            <a:ext cx="8146907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Универсиада - международные спортивные соревнования среди студентов, проводимые под эгидой Международной федерации студенческого спорта (FISU). </a:t>
            </a:r>
            <a:r>
              <a:rPr lang="ru-RU" sz="2400" dirty="0" smtClean="0"/>
              <a:t>В </a:t>
            </a:r>
            <a:r>
              <a:rPr lang="ru-RU" sz="2400" dirty="0"/>
              <a:t>отличие от четырехлетнего олимпийского цикла, студенческие состязания проводятся каждые два года. К участию в соревнованиях допускаются студенты в возрасте от 17 до 25 лет и выпускники, получившие академическую степень или диплом в год, предшествующий соревнованиям.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3018" y="2146067"/>
            <a:ext cx="3253245" cy="241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12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2015973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XXIX </a:t>
            </a:r>
            <a:r>
              <a:rPr lang="ru-RU" sz="2400" dirty="0"/>
              <a:t>Всемирная зимняя универсиада 2019 года в г. Красноярске прошла со 2 по 12 марта 2019 года. Всего было разыграно 76 комплектов наград, за медали боролись спортсмены из 58 стран мира. До этого рекорд по числу стран-участниц принадлежал Студенческим играм, прошедшим в Алма-Ате: в Зимней универсиаде-2017 приняли участие 57 стран.</a:t>
            </a:r>
          </a:p>
        </p:txBody>
      </p:sp>
    </p:spTree>
    <p:extLst>
      <p:ext uri="{BB962C8B-B14F-4D97-AF65-F5344CB8AC3E}">
        <p14:creationId xmlns:p14="http://schemas.microsoft.com/office/powerpoint/2010/main" xmlns="" val="1493073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1" y="1461791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Студенческих играх в Красноярске принимали участие страны, где зимние виды спорта традиционно развиты – Норвегия, Швеция, Финляндия, Канада, – а также представители государств, где зимний спорт не имеет широкого распространения – Афганистан, Объединенные Арабские Эмираты, Ливия. Самыми многочисленными делегациями стали сборные России (293 спортсмена), Швейцарии (99 спортсменов) и Китая (79 спортсменов). В командах Исландии и Мексики по одному атлету, а Лихтенштейн </a:t>
            </a:r>
            <a:r>
              <a:rPr lang="ru-RU" sz="2400" dirty="0" smtClean="0"/>
              <a:t>представили </a:t>
            </a:r>
            <a:r>
              <a:rPr lang="ru-RU" sz="2400" dirty="0"/>
              <a:t>два спортсмена.</a:t>
            </a:r>
          </a:p>
        </p:txBody>
      </p:sp>
    </p:spTree>
    <p:extLst>
      <p:ext uri="{BB962C8B-B14F-4D97-AF65-F5344CB8AC3E}">
        <p14:creationId xmlns:p14="http://schemas.microsoft.com/office/powerpoint/2010/main" xmlns="" val="404862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Логотип и талисман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094" y="1646887"/>
            <a:ext cx="5717743" cy="424746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2336" y="1305141"/>
            <a:ext cx="3420464" cy="492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9685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801" y="295700"/>
            <a:ext cx="9404723" cy="1080518"/>
          </a:xfrm>
        </p:spPr>
        <p:txBody>
          <a:bodyPr/>
          <a:lstStyle/>
          <a:p>
            <a:r>
              <a:rPr lang="ru-RU" dirty="0"/>
              <a:t>Виды </a:t>
            </a:r>
            <a:r>
              <a:rPr lang="ru-RU" dirty="0" smtClean="0"/>
              <a:t>спорт</a:t>
            </a:r>
            <a:r>
              <a:rPr lang="ru-RU" dirty="0"/>
              <a:t>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348" y="1200728"/>
            <a:ext cx="9403742" cy="4881417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Биатлон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Горнолыжный спорт</a:t>
            </a:r>
            <a:endParaRPr lang="ru-RU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Керлинг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Лыжные гонки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Сноуборд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Спортивное ориентирование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Фигурное катание на коньках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Фристайл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Хоккей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Хоккей с мячом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/>
              <a:t>Шорт-трек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727901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564" y="107134"/>
            <a:ext cx="4479636" cy="6655233"/>
          </a:xfrm>
        </p:spPr>
      </p:pic>
      <p:sp>
        <p:nvSpPr>
          <p:cNvPr id="5" name="TextBox 4"/>
          <p:cNvSpPr txBox="1"/>
          <p:nvPr/>
        </p:nvSpPr>
        <p:spPr>
          <a:xfrm>
            <a:off x="6530109" y="2501876"/>
            <a:ext cx="41101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Общий медальный зачёт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39989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Наталья </a:t>
            </a:r>
            <a:r>
              <a:rPr lang="ru-RU" dirty="0" err="1" smtClean="0"/>
              <a:t>Гербулова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657" y="1632215"/>
            <a:ext cx="7232507" cy="41954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оссийская </a:t>
            </a:r>
            <a:r>
              <a:rPr lang="ru-RU" dirty="0"/>
              <a:t>биатлонистка, чемпионка и призёр чемпионата России. Мастер спорта </a:t>
            </a:r>
            <a:r>
              <a:rPr lang="ru-RU" dirty="0" smtClean="0"/>
              <a:t>России. </a:t>
            </a:r>
            <a:r>
              <a:rPr lang="ru-RU" dirty="0" err="1" smtClean="0"/>
              <a:t>Гербулова</a:t>
            </a:r>
            <a:r>
              <a:rPr lang="ru-RU" dirty="0" smtClean="0"/>
              <a:t> </a:t>
            </a:r>
            <a:r>
              <a:rPr lang="ru-RU" dirty="0"/>
              <a:t>является чемпионкой мира по летнему биатлону среди юниоров 2016 года, а также двукратным бронзовым призером первенства. Кроме того, на ее счету – серебро юниорского чемпионата мира, две победы, серебро и три бронзы чемпионата России. Также она одержала две победы на этапах Кубка Международного союза биатлонистов (IBU).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Выиграла индивидуальную гонку на 15 км. Спортсменка преодолела дистанцию за 46 минут 10,6 секунды и допустила три промаха на четырех огневых рубежах.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9164" y="2437249"/>
            <a:ext cx="4551337" cy="258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570942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Елизавета Каплина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887" y="1507973"/>
            <a:ext cx="6747597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Российская </a:t>
            </a:r>
            <a:r>
              <a:rPr lang="ru-RU" dirty="0"/>
              <a:t>биатлонистка, чемпионка России, серебряный призёр Универсиады, серебряный и бронзовый призёр чемпионата мира среди юниоров. Мастер спорта России. Чемпионка России 2019 года в смешанной эстафете в составе второй сборной </a:t>
            </a:r>
            <a:r>
              <a:rPr lang="ru-RU" dirty="0" smtClean="0"/>
              <a:t>ХМАО.</a:t>
            </a:r>
            <a:r>
              <a:rPr lang="ru-RU" dirty="0"/>
              <a:t> </a:t>
            </a:r>
            <a:r>
              <a:rPr lang="ru-RU" dirty="0" smtClean="0"/>
              <a:t>Становилась </a:t>
            </a:r>
            <a:r>
              <a:rPr lang="ru-RU" dirty="0"/>
              <a:t>победительницей этапов Кубка России, в том числе победила в спринте на соревнованиях «Ижевская винтовка</a:t>
            </a:r>
            <a:r>
              <a:rPr lang="ru-RU" dirty="0" smtClean="0"/>
              <a:t>».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Стала </a:t>
            </a:r>
            <a:r>
              <a:rPr lang="ru-RU" dirty="0"/>
              <a:t>серебряным призёром в масс-старте, а также пятой — в индивидуальной гонке, шестой — в спринте и гонке преследования.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02484" y="2291047"/>
            <a:ext cx="5008251" cy="262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48196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482</Words>
  <Application>Microsoft Office PowerPoint</Application>
  <PresentationFormat>Произвольный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Ион</vt:lpstr>
      <vt:lpstr>XXIX Всемирная зимняя универсиада 2019</vt:lpstr>
      <vt:lpstr>Слайд 2</vt:lpstr>
      <vt:lpstr>Слайд 3</vt:lpstr>
      <vt:lpstr>Слайд 4</vt:lpstr>
      <vt:lpstr>Логотип и талисман</vt:lpstr>
      <vt:lpstr>Виды спорта</vt:lpstr>
      <vt:lpstr>Слайд 7</vt:lpstr>
      <vt:lpstr>Наталья Гербулова</vt:lpstr>
      <vt:lpstr>Елизавета Каплина</vt:lpstr>
      <vt:lpstr>Никита Поршнев</vt:lpstr>
      <vt:lpstr>Эдуард Латыпов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XXIX Всемирная зимняя универсиада 2019</dc:title>
  <dc:creator>SVETA</dc:creator>
  <cp:lastModifiedBy>admin</cp:lastModifiedBy>
  <cp:revision>7</cp:revision>
  <dcterms:created xsi:type="dcterms:W3CDTF">2019-03-21T14:59:36Z</dcterms:created>
  <dcterms:modified xsi:type="dcterms:W3CDTF">2019-12-05T19:09:54Z</dcterms:modified>
</cp:coreProperties>
</file>