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DAA681-3CA8-4AE0-884A-976431FB1AA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E87F5A-E100-4D3D-BA87-B248F52F35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gif"/><Relationship Id="rId4" Type="http://schemas.openxmlformats.org/officeDocument/2006/relationships/hyperlink" Target="Avtorskaya-detskaya-pesnya-Devochki---matreshki(muzofon.com).mp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7.jpeg"/><Relationship Id="rId5" Type="http://schemas.openxmlformats.org/officeDocument/2006/relationships/image" Target="../media/image4.png"/><Relationship Id="rId10" Type="http://schemas.openxmlformats.org/officeDocument/2006/relationships/slide" Target="slide3.xml"/><Relationship Id="rId4" Type="http://schemas.openxmlformats.org/officeDocument/2006/relationships/slide" Target="slide12.xm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bigslide.ru/mhk/42-russkaya-matreshka.html" TargetMode="External"/><Relationship Id="rId2" Type="http://schemas.openxmlformats.org/officeDocument/2006/relationships/hyperlink" Target="https://yandex.ru/images/sear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iki.ciit.zp.ua/index.php/" TargetMode="External"/><Relationship Id="rId4" Type="http://schemas.openxmlformats.org/officeDocument/2006/relationships/hyperlink" Target="https://ru.wikipedia.org/wik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из матрёшки»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857760"/>
            <a:ext cx="461485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Аделина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2 «Г» класса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 4»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Ильина Т.А.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Desktop\Новая папка\003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928934"/>
            <a:ext cx="3643339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Разновидности матрёшек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154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 матрёшку.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857760"/>
            <a:ext cx="58365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Архангельская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91982" y="1643050"/>
            <a:ext cx="38424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-конечная звезда 7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Разновидности матрёшек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154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 матрёшку.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4214818"/>
            <a:ext cx="31574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Вятская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428736"/>
            <a:ext cx="298963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7-конечная звезда 8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Музеи матрёшки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1524000"/>
            <a:ext cx="5433258" cy="23336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каком году и каком городе был открыт первый в России и мире музей матрёшек?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Администратор\Desktop\Новая папка\imag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86182" y="4357694"/>
            <a:ext cx="36769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2001 году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Москве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Музеи матрёшки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1524000"/>
            <a:ext cx="5433258" cy="211931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Где расположился московский музей матрёшек?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Администратор\Desktop\Новая папка\imag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4714884"/>
            <a:ext cx="601459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помещении Фонда 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народных промыслов 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</a:t>
            </a:r>
            <a:r>
              <a:rPr lang="ru-RU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Леонтьевском</a:t>
            </a:r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переулке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14351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Музеи матрёшки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1524000"/>
            <a:ext cx="5433258" cy="233362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каком году открылся музей матрёшек в Нижегородской области?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C:\Users\Администратор\Desktop\Новая папка\imag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86182" y="4357694"/>
            <a:ext cx="3617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2004 году</a:t>
            </a:r>
          </a:p>
        </p:txBody>
      </p:sp>
      <p:sp>
        <p:nvSpPr>
          <p:cNvPr id="8" name="7-конечная звезда 7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 от матрёшки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24000"/>
            <a:ext cx="5072098" cy="297657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Посуда не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простая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точно золотая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яркими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завиточками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Ягодками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листочками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Называется она?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Администратор\Desktop\Новая папка\110018052_bluematreshkaic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43050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4786322"/>
            <a:ext cx="37114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хохлома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 от матрёшки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24000"/>
            <a:ext cx="5072098" cy="29765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Снежно белая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Расскажи </a:t>
            </a:r>
            <a:r>
              <a:rPr lang="ru-RU" sz="35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ты откуда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Видно с Севера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пришла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цветами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расцвела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Голубыми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синими</a:t>
            </a:r>
            <a:endParaRPr lang="ru-RU" sz="35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Нежными красивыми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Администратор\Desktop\Новая папка\110018052_bluematreshkaic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43050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4786322"/>
            <a:ext cx="26497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гжель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 от матрёшки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24000"/>
            <a:ext cx="5072098" cy="297657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розанам и купавкам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Скачет конь вороной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серебряною сбруей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 звенит над землей.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Вот так удаль молодецкая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Это роспись….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Администратор\Desktop\Новая папка\110018052_bluematreshkaic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43050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4786322"/>
            <a:ext cx="495456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городецкая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Загадки от матрёшки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524000"/>
            <a:ext cx="5072098" cy="347663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Веселая белая глина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Кружочки, полоски на ней,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Козлы и барашки смешные,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Табун разноцветных коней.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Кормилицы и водоноски,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всадники, и ребятня,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Собачки, гусары и рыбки.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 ну, назовите меня…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Администратор\Desktop\Новая папка\110018052_bluematreshkaicon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643050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71604" y="5357826"/>
            <a:ext cx="34090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6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ымково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Закончи песню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28860" y="1000108"/>
            <a:ext cx="6504828" cy="550072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Заиграет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души русская гармошка.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танцует под неё девочка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-_____________.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Сарафаны из цветов красные сапожки. До чего же хороши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девочки-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______________. 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припев:Раз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два каблучки-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весело стучат. Даже старички, ух, не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усидят.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круг вошла она одна, а за нею следом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Собралась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её родня -Кати, Даши,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_______.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припев: Раз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два,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каблучки-весело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стучат. Даже старички, ух не усидят.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два веселей музыка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___________. 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два всех друзей танец собирает.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два пусть страна наша процветает.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работает народ, так и отдыхает!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C:\Users\Администратор\Desktop\Новая папка\red_matreshka_bi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28660" y="1142984"/>
            <a:ext cx="3657600" cy="3657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357950" y="1285860"/>
            <a:ext cx="20551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матрёшка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2000240"/>
            <a:ext cx="20933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матрёшки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3500438"/>
            <a:ext cx="14077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Светы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4643446"/>
            <a:ext cx="14253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играет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7-конечная звезда 9">
            <a:hlinkClick r:id="rId3" action="ppaction://hlinksldjump"/>
          </p:cNvPr>
          <p:cNvSpPr/>
          <p:nvPr/>
        </p:nvSpPr>
        <p:spPr>
          <a:xfrm>
            <a:off x="8143900" y="5857892"/>
            <a:ext cx="857256" cy="85723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Users\Администратор\Desktop\104737920_2926014ca279110e5d41192.gif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09661">
            <a:off x="714348" y="4143380"/>
            <a:ext cx="14287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истратор\Desktop\Новая папка\110018052_bluematreshkaicon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2643182"/>
            <a:ext cx="2643206" cy="2643206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Новая папка\image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214794"/>
            <a:ext cx="2643206" cy="2643206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Desktop\Новая папка\matryoshka00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2214554"/>
            <a:ext cx="1357322" cy="2732234"/>
          </a:xfrm>
          <a:prstGeom prst="rect">
            <a:avLst/>
          </a:prstGeom>
          <a:noFill/>
        </p:spPr>
      </p:pic>
      <p:pic>
        <p:nvPicPr>
          <p:cNvPr id="1032" name="Picture 8" descr="C:\Users\Администратор\Desktop\Новая папка\red_matreshka_big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29454" y="642918"/>
            <a:ext cx="2795590" cy="2795590"/>
          </a:xfrm>
          <a:prstGeom prst="rect">
            <a:avLst/>
          </a:prstGeom>
          <a:noFill/>
        </p:spPr>
      </p:pic>
      <p:pic>
        <p:nvPicPr>
          <p:cNvPr id="11" name="Picture 2" descr="C:\Users\Администратор\Desktop\Новая папка\matreshka_s_petukhom.jpg">
            <a:hlinkClick r:id="rId10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071538" y="214290"/>
            <a:ext cx="2071702" cy="3407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Источники: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https://yandex.ru/images/search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http://bigslide.ru/mhk/42-russkaya-matreshka.html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https://ru.wikipedia.org/wiki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http://wiki.ciit.zp.ua/index.php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bigslide.ru/mhk/42-russkaya-matreshka.html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Возникновение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Новая папка\matreshka_s_petukho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2388504" cy="392909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643306" y="1142984"/>
            <a:ext cx="5286412" cy="25003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русская деревянная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расписная кукла появилась в России?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4000504"/>
            <a:ext cx="34501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90 годах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XIX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века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7-конечная звезда 9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Возникновение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Администратор\Desktop\Новая папка\matreshka_s_petukho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2171368" cy="35719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357554" y="1071546"/>
            <a:ext cx="5186370" cy="24717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Какая игрушка явилась прообразом нашей матрёшки?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4500570"/>
            <a:ext cx="601581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Фигура добродушного 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лысого старика, 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мудреца </a:t>
            </a:r>
            <a:r>
              <a:rPr lang="ru-RU" sz="4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Фукуруму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7-конечная звезда 9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Возникновение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Администратор\Desktop\Новая папка\matreshka_s_petukho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00108"/>
            <a:ext cx="2127940" cy="350046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428992" y="1214422"/>
            <a:ext cx="4900618" cy="200026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её назвали именно Матрёшкой?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4286256"/>
            <a:ext cx="673870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уменьш. от имени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«Матрёна», восходящего 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латинскому слову «</a:t>
            </a:r>
            <a:r>
              <a:rPr lang="en-US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Matrona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»-</a:t>
            </a:r>
          </a:p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знатная дама, мать семейства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7-конечная звезда 9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Возникновение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Администратор\Desktop\Новая папка\matreshka_s_petukho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2127941" cy="350046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1600200"/>
            <a:ext cx="5114932" cy="204311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изготовил первую русскую матрёшку?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643446"/>
            <a:ext cx="66055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токарь-игрушечник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Василий </a:t>
            </a:r>
            <a:r>
              <a:rPr lang="ru-RU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Звёздочкин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-конечная звезда 7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Разновидности матрёшек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154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 матрёшку.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928802"/>
            <a:ext cx="354908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71538" y="4143380"/>
            <a:ext cx="359797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Тверская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Разновидности матрёшек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154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 матрёшку.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3357586" cy="387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3929066"/>
            <a:ext cx="492288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Сергиевская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7-конечная звезда 8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Разновидности матрёшек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3362" cy="15430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Узнай матрёшку.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42290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4857760"/>
            <a:ext cx="51216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Семёновская</a:t>
            </a:r>
            <a:endParaRPr lang="ru-RU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-конечная звезда 7">
            <a:hlinkClick r:id="rId3" action="ppaction://hlinksldjump"/>
          </p:cNvPr>
          <p:cNvSpPr/>
          <p:nvPr/>
        </p:nvSpPr>
        <p:spPr>
          <a:xfrm>
            <a:off x="7786710" y="5500702"/>
            <a:ext cx="1071570" cy="107154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</TotalTime>
  <Words>439</Words>
  <Application>Microsoft Office PowerPoint</Application>
  <PresentationFormat>Экран (4:3)</PresentationFormat>
  <Paragraphs>106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«Заморочки» из матрёшки»</vt:lpstr>
      <vt:lpstr>Слайд 2</vt:lpstr>
      <vt:lpstr>Возникновение</vt:lpstr>
      <vt:lpstr>Возникновение</vt:lpstr>
      <vt:lpstr>Возникновение</vt:lpstr>
      <vt:lpstr>Возникновение</vt:lpstr>
      <vt:lpstr>Разновидности матрёшек</vt:lpstr>
      <vt:lpstr>Разновидности матрёшек</vt:lpstr>
      <vt:lpstr>Разновидности матрёшек</vt:lpstr>
      <vt:lpstr>Разновидности матрёшек</vt:lpstr>
      <vt:lpstr>Разновидности матрёшек</vt:lpstr>
      <vt:lpstr>Музеи матрёшки</vt:lpstr>
      <vt:lpstr>Музеи матрёшки</vt:lpstr>
      <vt:lpstr>Музеи матрёшки</vt:lpstr>
      <vt:lpstr>Загадки от матрёшки</vt:lpstr>
      <vt:lpstr>Загадки от матрёшки</vt:lpstr>
      <vt:lpstr>Загадки от матрёшки</vt:lpstr>
      <vt:lpstr>Загадки от матрёшки</vt:lpstr>
      <vt:lpstr>Закончи песню</vt:lpstr>
      <vt:lpstr>Источники: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«Заморочки» из матрёшки»</dc:title>
  <dc:creator>USER</dc:creator>
  <cp:lastModifiedBy>USER</cp:lastModifiedBy>
  <cp:revision>19</cp:revision>
  <dcterms:created xsi:type="dcterms:W3CDTF">2015-04-14T19:40:58Z</dcterms:created>
  <dcterms:modified xsi:type="dcterms:W3CDTF">2015-04-14T22:30:25Z</dcterms:modified>
</cp:coreProperties>
</file>