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60" r:id="rId5"/>
    <p:sldId id="273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любите ли вы мороженое или нет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ru-RU"/>
                      <a:t>15ч.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29-44FE-B92C-2F0C67B2285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/>
                      <a:t>3ч.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29-44FE-B92C-2F0C67B228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/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29-44FE-B92C-2F0C67B22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ru-RU"/>
          </a:p>
        </c:txPr>
      </c:legendEntry>
      <c:layout>
        <c:manualLayout>
          <c:xMode val="edge"/>
          <c:yMode val="edge"/>
          <c:x val="0.79139739477009818"/>
          <c:y val="0.44925864396151716"/>
          <c:w val="0.19934334597064257"/>
          <c:h val="0.29509874473123177"/>
        </c:manualLayout>
      </c:layout>
      <c:overlay val="1"/>
    </c:legend>
    <c:plotVisOnly val="1"/>
    <c:dispBlanksAs val="zero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Какие виды мороженного вы любите?</c:v>
                </c:pt>
              </c:strCache>
            </c:strRef>
          </c:tx>
          <c:dLbls>
            <c:dLbl>
              <c:idx val="0"/>
              <c:layout>
                <c:manualLayout>
                  <c:x val="-0.1600562299504229"/>
                  <c:y val="9.0405574303212208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11 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554-47D9-8AA6-B6647D773B07}"/>
                </c:ext>
              </c:extLst>
            </c:dLbl>
            <c:dLbl>
              <c:idx val="1"/>
              <c:layout>
                <c:manualLayout>
                  <c:x val="-0.16147400845727641"/>
                  <c:y val="-0.28515091863517061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8ч.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54-47D9-8AA6-B6647D773B07}"/>
                </c:ext>
              </c:extLst>
            </c:dLbl>
            <c:dLbl>
              <c:idx val="2"/>
              <c:layout>
                <c:manualLayout>
                  <c:x val="0.18731763998250253"/>
                  <c:y val="-0.24745250593675788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10 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554-47D9-8AA6-B6647D773B07}"/>
                </c:ext>
              </c:extLst>
            </c:dLbl>
            <c:dLbl>
              <c:idx val="3"/>
              <c:layout>
                <c:manualLayout>
                  <c:x val="0.13883958515602263"/>
                  <c:y val="9.2592800899887751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10 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54-47D9-8AA6-B6647D773B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пломбир</c:v>
                </c:pt>
                <c:pt idx="1">
                  <c:v>эскимо</c:v>
                </c:pt>
                <c:pt idx="2">
                  <c:v>с орехоми</c:v>
                </c:pt>
                <c:pt idx="3">
                  <c:v>фруктовое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54-47D9-8AA6-B6647D773B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3618438320209976"/>
          <c:y val="0.68847204451295785"/>
          <c:w val="0.16381561679790027"/>
          <c:h val="0.31152795548704221"/>
        </c:manualLayout>
      </c:layout>
      <c:overlay val="1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zero"/>
    <c:showDLblsOverMax val="1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едите мороженное?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1454286964129484"/>
                  <c:y val="-8.7117860267466568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9 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C2-41B1-9F91-668A576855FC}"/>
                </c:ext>
              </c:extLst>
            </c:dLbl>
            <c:dLbl>
              <c:idx val="1"/>
              <c:layout>
                <c:manualLayout>
                  <c:x val="6.8534922717993579E-2"/>
                  <c:y val="-0.13086114235720561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4 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1C2-41B1-9F91-668A576855FC}"/>
                </c:ext>
              </c:extLst>
            </c:dLbl>
            <c:dLbl>
              <c:idx val="2"/>
              <c:layout>
                <c:manualLayout>
                  <c:x val="7.0157480314960732E-2"/>
                  <c:y val="9.5448068991376284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5 ч.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1C2-41B1-9F91-668A576855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00"/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1 раз в неделю</c:v>
                </c:pt>
                <c:pt idx="1">
                  <c:v>2 раза в неделю</c:v>
                </c:pt>
                <c:pt idx="2">
                  <c:v>реже 1 раза в неделю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C2-41B1-9F91-668A57685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710516914552348"/>
          <c:y val="0.74601935543883147"/>
          <c:w val="0.32894830854476526"/>
          <c:h val="0.25398064456116853"/>
        </c:manualLayout>
      </c:layout>
      <c:overlay val="1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  <c:showDLblsOverMax val="1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2F021-82E2-4F0E-B926-2E14AD7E4EEF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D2181-F5F6-41B4-BA66-4C70F83C5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100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D17D9-5892-439D-AE70-B7A3F8BF4F8F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5BB6D-0BB7-4B6E-B3E3-39ECF1755B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19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5BB6D-0BB7-4B6E-B3E3-39ECF1755B2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63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42860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«Средняя общеобразовательная школа им. М.М.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Рудченко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села Перелюб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Перелюбского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района Саратовской области»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29058" y="1785926"/>
            <a:ext cx="42148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Информационно-творческий проект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«Холодное лакомство  -  мороженое»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86" y="4714884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ученица 2 «б» класса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Акиярова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Карпович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 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C:\Users\Комп\Desktop\ПРЕЗЕНТАЦИИ\Холодные локомство- мороженное\Новая папка\IMG_934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3930" y="1774840"/>
            <a:ext cx="4010031" cy="3174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часто вы едите мороженное?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0915486"/>
              </p:ext>
            </p:extLst>
          </p:nvPr>
        </p:nvGraphicFramePr>
        <p:xfrm>
          <a:off x="323528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6692" y="1844824"/>
            <a:ext cx="5797308" cy="452596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4800" dirty="0" smtClean="0">
                <a:latin typeface="Monotype Corsiva" pitchFamily="66" charset="0"/>
              </a:rPr>
              <a:t>   «Надо есть замерзшее, ибо оно улучшает самочувствие, укрепляет здоровье, оживляет соки и поднимает настроение».</a:t>
            </a:r>
          </a:p>
          <a:p>
            <a:pPr algn="just">
              <a:buNone/>
            </a:pPr>
            <a:r>
              <a:rPr lang="ru-RU" sz="4800" dirty="0" smtClean="0">
                <a:latin typeface="Monotype Corsiva" pitchFamily="66" charset="0"/>
              </a:rPr>
              <a:t>					Гиппократ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ÐÐ°ÑÑÐ¸Ð½ÐºÐ¸ Ð¿Ð¾ Ð·Ð°Ð¿ÑÐ¾ÑÑ Ð³Ð¸Ð¿Ð¿Ð¾ÐºÑÐ°Ñ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39"/>
            <a:ext cx="3419872" cy="424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Здоровому человеку можно есть мороженое два-три раза в неделю, как считают диетологи. А вот людям, которые болеют кариесом, атеросклерозом, ишемической болезнью сердца, это лакомство на пользу не идёт.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Покупайте только качественное мороженое и не злоупотребляйте его количеством.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³Ð¾ÑÐ¾Ð²Ð¸Ð¼ Ð´Ð¾Ð¼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4704">
            <a:off x="35532" y="0"/>
            <a:ext cx="3721706" cy="247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3" descr="C:\Users\Комп\Desktop\ПРЕЗЕНТАЦИИ\Холодные локомство- мороженное\Новая папка\IMG_9324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601216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Комп\Desktop\ПРЕЗЕНТАЦИИ\Холодные локомство- мороженное\Новая папка\IMG_932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5493"/>
            <a:ext cx="4386218" cy="285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3172413"/>
            <a:ext cx="40324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Перемешиваем яичные желтки с сахаром, добавляем к ним ½ ст. молока, а так же пакетик ванили. Оставшуюся часть молока переливаем в миску (кастрюлю), ставим ее на плиту, доводим до кипения. </a:t>
            </a:r>
          </a:p>
          <a:p>
            <a:endParaRPr lang="ru-RU" dirty="0"/>
          </a:p>
        </p:txBody>
      </p:sp>
      <p:pic>
        <p:nvPicPr>
          <p:cNvPr id="6" name="Рисунок 5" descr="C:\Users\Комп\Desktop\ПРЕЗЕНТАЦИИ\Холодные локомство- мороженное\Новая папка\IMG_933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7"/>
          <a:stretch>
            <a:fillRect/>
          </a:stretch>
        </p:blipFill>
        <p:spPr bwMode="auto">
          <a:xfrm rot="5400000">
            <a:off x="5101114" y="190966"/>
            <a:ext cx="3680307" cy="329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83360" y="3501008"/>
            <a:ext cx="51537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Снимаем емкость с молочным содержимым с огня, вливаем в нее тонкой струйкой (помешивая массу) яичную смесь. Снова  ставим на огонь. Яично-молочную смесь процеживаем, переливаем ее в мороженицу, либо в другие формы, где она может «застыть», и убираем в морозилку замораживать.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45334">
            <a:off x="676349" y="125373"/>
            <a:ext cx="2143125" cy="2143125"/>
          </a:xfrm>
          <a:prstGeom prst="rect">
            <a:avLst/>
          </a:prstGeom>
        </p:spPr>
      </p:pic>
      <p:pic>
        <p:nvPicPr>
          <p:cNvPr id="4" name="Рисунок 3" descr="C:\Users\Комп\Desktop\ПРЕЗЕНТАЦИИ\Холодные локомство- мороженное\Новая папка\IMG_934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00551" y="599789"/>
            <a:ext cx="4429156" cy="3658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791" y="5157192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Мороженое получилось очень вкусное.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Лучше чем в магазине!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2845" y="3501008"/>
            <a:ext cx="2571750" cy="17811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Гипотеза подтвердилась.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Мороженое -  это все-таки полезный продукт и если следовать рекомендациям врачей, то для нашего организма оно не принесёт никакого вреда, а только пользу и положительные эмоции. Мороженое возможно приготовить в домашних условиях.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Узнать как можно больше о мороженом и попытаться приготовить его в домашних условиях.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Узнать об истории мороженого, его видах и об особенностях производства.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Установить: мороженое -  вредный или полезный продукт?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своё исследование среди одноклассников: любят ли они мороженное, и какие виды мороженого,  как часто они употребляют это лакомство.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Найти самый простой рецепт приготовления мороженого и приготовить мороженое в домашних условиях.</a:t>
            </a:r>
          </a:p>
          <a:p>
            <a:pPr lv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предположим, что мороженое – полезный продукт и его можно самостоятельно приготовить в домашних условиях.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6973" y="3789040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молочное, сливочное, пломбир, плодово-ягодное мороженое, или,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сорбет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мороженое из творога,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йогуртное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мороженое. 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620688"/>
            <a:ext cx="4705350" cy="352425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548680"/>
            <a:ext cx="4397702" cy="6183319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изготовления состоит из трех основных этапов: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приготовление смеси и ее взбивание;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замораживание;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расфасовывание и закаливание.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4" y="4751"/>
            <a:ext cx="3536123" cy="26450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6" y="0"/>
            <a:ext cx="4321279" cy="3535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717032"/>
            <a:ext cx="435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Жареное мороженое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767796"/>
            <a:ext cx="4139926" cy="41318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5975" y="6093296"/>
            <a:ext cx="4608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Чесночное мороженое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02394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796"/>
            <a:ext cx="4391025" cy="4733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4703129"/>
            <a:ext cx="4211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Луковое мороженое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2204864"/>
            <a:ext cx="5404959" cy="36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7944" y="5949280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Картофельное мороженое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38354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·Ð¾Ð»Ð¾ÑÐ¾Ðµ Ð¼Ð¾ÑÐ¾Ð¶ÐµÐ½Ð¾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934325" cy="56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994767"/>
              </p:ext>
            </p:extLst>
          </p:nvPr>
        </p:nvGraphicFramePr>
        <p:xfrm>
          <a:off x="357158" y="78579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142852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Любите ли вы мороженое или нет?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Какие виды мороженого вы любите?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4427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344</Words>
  <Application>Microsoft Office PowerPoint</Application>
  <PresentationFormat>Экран (4:3)</PresentationFormat>
  <Paragraphs>53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Какие виды мороженого вы любите? </vt:lpstr>
      <vt:lpstr>Как часто вы едите мороженное? </vt:lpstr>
      <vt:lpstr>Презентация PowerPoint</vt:lpstr>
      <vt:lpstr>ВЫВОД</vt:lpstr>
      <vt:lpstr>Презентация PowerPoint</vt:lpstr>
      <vt:lpstr>Презентация PowerPoint</vt:lpstr>
      <vt:lpstr>Презентация PowerPoint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Пользователь Windows</cp:lastModifiedBy>
  <cp:revision>17</cp:revision>
  <dcterms:created xsi:type="dcterms:W3CDTF">2018-03-02T10:05:21Z</dcterms:created>
  <dcterms:modified xsi:type="dcterms:W3CDTF">2019-12-06T18:13:30Z</dcterms:modified>
</cp:coreProperties>
</file>