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11161713" cy="7561263"/>
  <p:notesSz cx="6858000" cy="9144000"/>
  <p:defaultTextStyle>
    <a:defPPr>
      <a:defRPr lang="ru-RU"/>
    </a:defPPr>
    <a:lvl1pPr marL="0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4924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69848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4772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39696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74620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09544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44468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79392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4" autoAdjust="0"/>
    <p:restoredTop sz="94660"/>
  </p:normalViewPr>
  <p:slideViewPr>
    <p:cSldViewPr>
      <p:cViewPr varScale="1">
        <p:scale>
          <a:sx n="21" d="100"/>
          <a:sy n="21" d="100"/>
        </p:scale>
        <p:origin x="-870" y="-96"/>
      </p:cViewPr>
      <p:guideLst>
        <p:guide orient="horz" pos="2382"/>
        <p:guide pos="35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7129" y="2348893"/>
            <a:ext cx="9487456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4257" y="4284716"/>
            <a:ext cx="7813199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9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9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74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44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9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092242" y="302802"/>
            <a:ext cx="2511385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58086" y="302802"/>
            <a:ext cx="7348128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698" y="4858812"/>
            <a:ext cx="9487456" cy="1501751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1698" y="3204786"/>
            <a:ext cx="9487456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49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6984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4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39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74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0954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444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793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8085" y="1764295"/>
            <a:ext cx="4929757" cy="499008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73871" y="1764295"/>
            <a:ext cx="4929757" cy="499008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8086" y="1692533"/>
            <a:ext cx="4931695" cy="705367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924" indent="0">
              <a:buNone/>
              <a:defRPr sz="2300" b="1"/>
            </a:lvl2pPr>
            <a:lvl3pPr marL="1069848" indent="0">
              <a:buNone/>
              <a:defRPr sz="2100" b="1"/>
            </a:lvl3pPr>
            <a:lvl4pPr marL="1604772" indent="0">
              <a:buNone/>
              <a:defRPr sz="1900" b="1"/>
            </a:lvl4pPr>
            <a:lvl5pPr marL="2139696" indent="0">
              <a:buNone/>
              <a:defRPr sz="1900" b="1"/>
            </a:lvl5pPr>
            <a:lvl6pPr marL="2674620" indent="0">
              <a:buNone/>
              <a:defRPr sz="1900" b="1"/>
            </a:lvl6pPr>
            <a:lvl7pPr marL="3209544" indent="0">
              <a:buNone/>
              <a:defRPr sz="1900" b="1"/>
            </a:lvl7pPr>
            <a:lvl8pPr marL="3744468" indent="0">
              <a:buNone/>
              <a:defRPr sz="1900" b="1"/>
            </a:lvl8pPr>
            <a:lvl9pPr marL="4279392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8086" y="2397901"/>
            <a:ext cx="4931695" cy="435647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69996" y="1692533"/>
            <a:ext cx="4933632" cy="705367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924" indent="0">
              <a:buNone/>
              <a:defRPr sz="2300" b="1"/>
            </a:lvl2pPr>
            <a:lvl3pPr marL="1069848" indent="0">
              <a:buNone/>
              <a:defRPr sz="2100" b="1"/>
            </a:lvl3pPr>
            <a:lvl4pPr marL="1604772" indent="0">
              <a:buNone/>
              <a:defRPr sz="1900" b="1"/>
            </a:lvl4pPr>
            <a:lvl5pPr marL="2139696" indent="0">
              <a:buNone/>
              <a:defRPr sz="1900" b="1"/>
            </a:lvl5pPr>
            <a:lvl6pPr marL="2674620" indent="0">
              <a:buNone/>
              <a:defRPr sz="1900" b="1"/>
            </a:lvl6pPr>
            <a:lvl7pPr marL="3209544" indent="0">
              <a:buNone/>
              <a:defRPr sz="1900" b="1"/>
            </a:lvl7pPr>
            <a:lvl8pPr marL="3744468" indent="0">
              <a:buNone/>
              <a:defRPr sz="1900" b="1"/>
            </a:lvl8pPr>
            <a:lvl9pPr marL="4279392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669996" y="2397901"/>
            <a:ext cx="4933632" cy="435647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86" y="301050"/>
            <a:ext cx="3672127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63920" y="301051"/>
            <a:ext cx="6239708" cy="6453328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8086" y="1582265"/>
            <a:ext cx="3672127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34924" indent="0">
              <a:buNone/>
              <a:defRPr sz="1400"/>
            </a:lvl2pPr>
            <a:lvl3pPr marL="1069848" indent="0">
              <a:buNone/>
              <a:defRPr sz="1200"/>
            </a:lvl3pPr>
            <a:lvl4pPr marL="1604772" indent="0">
              <a:buNone/>
              <a:defRPr sz="1100"/>
            </a:lvl4pPr>
            <a:lvl5pPr marL="2139696" indent="0">
              <a:buNone/>
              <a:defRPr sz="1100"/>
            </a:lvl5pPr>
            <a:lvl6pPr marL="2674620" indent="0">
              <a:buNone/>
              <a:defRPr sz="1100"/>
            </a:lvl6pPr>
            <a:lvl7pPr marL="3209544" indent="0">
              <a:buNone/>
              <a:defRPr sz="1100"/>
            </a:lvl7pPr>
            <a:lvl8pPr marL="3744468" indent="0">
              <a:buNone/>
              <a:defRPr sz="1100"/>
            </a:lvl8pPr>
            <a:lvl9pPr marL="427939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7774" y="5292884"/>
            <a:ext cx="6697028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87774" y="675613"/>
            <a:ext cx="6697028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34924" indent="0">
              <a:buNone/>
              <a:defRPr sz="3300"/>
            </a:lvl2pPr>
            <a:lvl3pPr marL="1069848" indent="0">
              <a:buNone/>
              <a:defRPr sz="2800"/>
            </a:lvl3pPr>
            <a:lvl4pPr marL="1604772" indent="0">
              <a:buNone/>
              <a:defRPr sz="2300"/>
            </a:lvl4pPr>
            <a:lvl5pPr marL="2139696" indent="0">
              <a:buNone/>
              <a:defRPr sz="2300"/>
            </a:lvl5pPr>
            <a:lvl6pPr marL="2674620" indent="0">
              <a:buNone/>
              <a:defRPr sz="2300"/>
            </a:lvl6pPr>
            <a:lvl7pPr marL="3209544" indent="0">
              <a:buNone/>
              <a:defRPr sz="2300"/>
            </a:lvl7pPr>
            <a:lvl8pPr marL="3744468" indent="0">
              <a:buNone/>
              <a:defRPr sz="2300"/>
            </a:lvl8pPr>
            <a:lvl9pPr marL="4279392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87774" y="5917739"/>
            <a:ext cx="6697028" cy="887398"/>
          </a:xfrm>
        </p:spPr>
        <p:txBody>
          <a:bodyPr/>
          <a:lstStyle>
            <a:lvl1pPr marL="0" indent="0">
              <a:buNone/>
              <a:defRPr sz="1600"/>
            </a:lvl1pPr>
            <a:lvl2pPr marL="534924" indent="0">
              <a:buNone/>
              <a:defRPr sz="1400"/>
            </a:lvl2pPr>
            <a:lvl3pPr marL="1069848" indent="0">
              <a:buNone/>
              <a:defRPr sz="1200"/>
            </a:lvl3pPr>
            <a:lvl4pPr marL="1604772" indent="0">
              <a:buNone/>
              <a:defRPr sz="1100"/>
            </a:lvl4pPr>
            <a:lvl5pPr marL="2139696" indent="0">
              <a:buNone/>
              <a:defRPr sz="1100"/>
            </a:lvl5pPr>
            <a:lvl6pPr marL="2674620" indent="0">
              <a:buNone/>
              <a:defRPr sz="1100"/>
            </a:lvl6pPr>
            <a:lvl7pPr marL="3209544" indent="0">
              <a:buNone/>
              <a:defRPr sz="1100"/>
            </a:lvl7pPr>
            <a:lvl8pPr marL="3744468" indent="0">
              <a:buNone/>
              <a:defRPr sz="1100"/>
            </a:lvl8pPr>
            <a:lvl9pPr marL="427939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86" y="302801"/>
            <a:ext cx="10045542" cy="1260211"/>
          </a:xfrm>
          <a:prstGeom prst="rect">
            <a:avLst/>
          </a:prstGeom>
        </p:spPr>
        <p:txBody>
          <a:bodyPr vert="horz" lIns="106985" tIns="53492" rIns="106985" bIns="5349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8086" y="1764295"/>
            <a:ext cx="10045542" cy="4990084"/>
          </a:xfrm>
          <a:prstGeom prst="rect">
            <a:avLst/>
          </a:prstGeom>
        </p:spPr>
        <p:txBody>
          <a:bodyPr vert="horz" lIns="106985" tIns="53492" rIns="106985" bIns="5349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58086" y="7008171"/>
            <a:ext cx="2604400" cy="402567"/>
          </a:xfrm>
          <a:prstGeom prst="rect">
            <a:avLst/>
          </a:prstGeom>
        </p:spPr>
        <p:txBody>
          <a:bodyPr vert="horz" lIns="106985" tIns="53492" rIns="106985" bIns="53492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13586" y="7008171"/>
            <a:ext cx="3534542" cy="402567"/>
          </a:xfrm>
          <a:prstGeom prst="rect">
            <a:avLst/>
          </a:prstGeom>
        </p:spPr>
        <p:txBody>
          <a:bodyPr vert="horz" lIns="106985" tIns="53492" rIns="106985" bIns="53492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99228" y="7008171"/>
            <a:ext cx="2604400" cy="402567"/>
          </a:xfrm>
          <a:prstGeom prst="rect">
            <a:avLst/>
          </a:prstGeom>
        </p:spPr>
        <p:txBody>
          <a:bodyPr vert="horz" lIns="106985" tIns="53492" rIns="106985" bIns="53492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9848" rtl="0" eaLnBrk="1" latinLnBrk="0" hangingPunct="1">
        <a:spcBef>
          <a:spcPct val="0"/>
        </a:spcBef>
        <a:buNone/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1193" indent="-401193" algn="l" defTabSz="1069848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9252" indent="-334328" algn="l" defTabSz="1069848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7310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2234" indent="-267462" algn="l" defTabSz="1069848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7158" indent="-267462" algn="l" defTabSz="1069848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2082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77006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1930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46854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924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848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772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9696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4620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9544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4468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9392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xresdefaul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467816" y="0"/>
            <a:ext cx="12025336" cy="7561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00536" y="2628503"/>
            <a:ext cx="57606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Приобщение детей младшего дошкольного возраста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 истокам Русской народной культуры,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 средствам организации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дидактических игр с матрешкой.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1161713" cy="7561263"/>
          </a:xfrm>
          <a:prstGeom prst="rect">
            <a:avLst/>
          </a:prstGeom>
        </p:spPr>
      </p:pic>
      <p:pic>
        <p:nvPicPr>
          <p:cNvPr id="4" name="Рисунок 3" descr="IMG_20191010_16573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04592" y="1620391"/>
            <a:ext cx="5760640" cy="5616624"/>
          </a:xfrm>
          <a:prstGeom prst="rect">
            <a:avLst/>
          </a:prstGeom>
          <a:ln w="762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1692424" y="324247"/>
            <a:ext cx="90251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«Собери МАТРЕШКУ»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1161713" cy="7561263"/>
          </a:xfrm>
          <a:prstGeom prst="rect">
            <a:avLst/>
          </a:prstGeom>
        </p:spPr>
      </p:pic>
      <p:pic>
        <p:nvPicPr>
          <p:cNvPr id="3" name="Рисунок 2" descr="IMG_20191010_16592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6640" y="1332359"/>
            <a:ext cx="5290192" cy="5868864"/>
          </a:xfrm>
          <a:prstGeom prst="rect">
            <a:avLst/>
          </a:prstGeom>
          <a:ln w="762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1692424" y="252239"/>
            <a:ext cx="94925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«Подбери сестричку»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1161713" cy="7561263"/>
          </a:xfrm>
          <a:prstGeom prst="rect">
            <a:avLst/>
          </a:prstGeom>
        </p:spPr>
      </p:pic>
      <p:pic>
        <p:nvPicPr>
          <p:cNvPr id="3" name="Рисунок 2" descr="IMG_20191010_17025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76600" y="1548383"/>
            <a:ext cx="4684016" cy="5688632"/>
          </a:xfrm>
          <a:prstGeom prst="rect">
            <a:avLst/>
          </a:prstGeom>
          <a:ln w="762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945" y="396255"/>
            <a:ext cx="10753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Найди недостающую матрёшку»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1161713" cy="756126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IMG_20191010_17053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04392" y="2484487"/>
            <a:ext cx="9479726" cy="4680520"/>
          </a:xfrm>
          <a:prstGeom prst="rect">
            <a:avLst/>
          </a:prstGeom>
          <a:ln w="762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1963373" y="828303"/>
            <a:ext cx="84420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«Расставь по росту»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1161713" cy="7561263"/>
          </a:xfrm>
          <a:prstGeom prst="rect">
            <a:avLst/>
          </a:prstGeom>
        </p:spPr>
      </p:pic>
      <p:pic>
        <p:nvPicPr>
          <p:cNvPr id="3" name="Рисунок 2" descr="IMG_20191011_1356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64632" y="1476375"/>
            <a:ext cx="4501869" cy="5760640"/>
          </a:xfrm>
          <a:prstGeom prst="rect">
            <a:avLst/>
          </a:prstGeom>
          <a:ln w="762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4271" y="324247"/>
            <a:ext cx="108374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«Найди матрёшке домик»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1161713" cy="75612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00337" y="828303"/>
            <a:ext cx="97210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191101_1259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00336" y="1836415"/>
            <a:ext cx="9617318" cy="547260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1161713" cy="7561263"/>
          </a:xfrm>
          <a:prstGeom prst="rect">
            <a:avLst/>
          </a:prstGeom>
        </p:spPr>
      </p:pic>
      <p:pic>
        <p:nvPicPr>
          <p:cNvPr id="4" name="Рисунок 3" descr="IMG_20191023_0912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2264" y="2267139"/>
            <a:ext cx="5040560" cy="499669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IMG_20191010_16513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80856" y="324247"/>
            <a:ext cx="5040560" cy="5082237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1161713" cy="756126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6320" y="2916535"/>
            <a:ext cx="993710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1161713" cy="7561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6480" y="252239"/>
            <a:ext cx="9325273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Народная игрушка в наши дни стремительно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превращается в сувенирную продукцию, не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предназначенную для ребенка и не требующую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педагогического сопровождения.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 именно народная игрушка всегда несла в себе огромный потенциал социального наследия. </a:t>
            </a:r>
          </a:p>
          <a:p>
            <a:pPr marL="0" lvl="4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 сожалению, современные родители недооценивают развивающую роль народной игрушки.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vvZD7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916535"/>
            <a:ext cx="8928992" cy="4644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1161713" cy="7561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8328" y="756295"/>
            <a:ext cx="10009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Рисунок 3" descr="2019-10-29-20-03-1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840252"/>
            <a:ext cx="5436840" cy="5721011"/>
          </a:xfrm>
          <a:prstGeom prst="rect">
            <a:avLst/>
          </a:prstGeom>
        </p:spPr>
      </p:pic>
      <p:pic>
        <p:nvPicPr>
          <p:cNvPr id="5" name="Рисунок 4" descr="2019-10-29-20-03-29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20816" y="2349016"/>
            <a:ext cx="5616624" cy="4950107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1161713" cy="7561263"/>
          </a:xfrm>
          <a:prstGeom prst="rect">
            <a:avLst/>
          </a:prstGeom>
        </p:spPr>
      </p:pic>
      <p:pic>
        <p:nvPicPr>
          <p:cNvPr id="6" name="Рисунок 5" descr="IMG_20191023_09125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16560" y="515947"/>
            <a:ext cx="7848872" cy="6721068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1161713" cy="7561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2584" y="468263"/>
            <a:ext cx="748883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развитие у дошкольников устойчивого интереса к истории России, народному творчеству на примере русской национальной игрушки,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основе приобщения детей к традиционной культуре родного края, создавая условия, раскрывающие творческий и интеллектуальный потенциал дошкольников, ориентированных на взаимодействие детей, родителей и педагогов.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Рисунок 3" descr="2019-10-01-21-02-1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72544" y="4428703"/>
            <a:ext cx="1517849" cy="2844579"/>
          </a:xfrm>
          <a:prstGeom prst="rect">
            <a:avLst/>
          </a:prstGeom>
        </p:spPr>
      </p:pic>
      <p:pic>
        <p:nvPicPr>
          <p:cNvPr id="6" name="Рисунок 5" descr="2019-10-03-12-17-22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56920" y="5292799"/>
            <a:ext cx="1206894" cy="2268464"/>
          </a:xfrm>
          <a:prstGeom prst="rect">
            <a:avLst/>
          </a:prstGeom>
        </p:spPr>
      </p:pic>
      <p:pic>
        <p:nvPicPr>
          <p:cNvPr id="8" name="Рисунок 7" descr="2019-10-01-21-10-11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649545" y="4356695"/>
            <a:ext cx="1512168" cy="2805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1161713" cy="7561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00536" y="540271"/>
            <a:ext cx="8136904" cy="5688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Знакомить детей с народной игрушкой матрешкой, ее историей, выяснить особенности русского сувенира;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-Познакомить с содержанием  дидактических игр с матрешками.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Способствовать развитию у детей восприятия, мышления, логики речи, мелкой моторики, познавательных интересов, ловкости, смекалки.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Развивать коммуникативные навыки, желание использовать народные игрушки в совместной и самостоятельной деятельности.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Рисунок 3" descr="2019-10-01-21-10-1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340471"/>
            <a:ext cx="2643420" cy="4903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1161713" cy="7561263"/>
          </a:xfrm>
          <a:prstGeom prst="rect">
            <a:avLst/>
          </a:prstGeom>
          <a:ln w="76200">
            <a:noFill/>
          </a:ln>
        </p:spPr>
      </p:pic>
      <p:pic>
        <p:nvPicPr>
          <p:cNvPr id="3" name="Рисунок 2" descr="IMG_20191010_1643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92624" y="1404367"/>
            <a:ext cx="4860919" cy="5760640"/>
          </a:xfrm>
          <a:prstGeom prst="rect">
            <a:avLst/>
          </a:prstGeom>
          <a:ln w="762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124472" y="396255"/>
            <a:ext cx="80648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5400" b="1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«Собери по цвету»</a:t>
            </a:r>
            <a:r>
              <a:rPr kumimoji="0" lang="ru-RU" sz="54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1161713" cy="7561263"/>
          </a:xfrm>
          <a:prstGeom prst="rect">
            <a:avLst/>
          </a:prstGeom>
        </p:spPr>
      </p:pic>
      <p:pic>
        <p:nvPicPr>
          <p:cNvPr id="3" name="Рисунок 2" descr="IMG_20191010_16503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20616" y="1548383"/>
            <a:ext cx="5285586" cy="5663128"/>
          </a:xfrm>
          <a:prstGeom prst="rect">
            <a:avLst/>
          </a:prstGeom>
          <a:ln w="762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1908448" y="252239"/>
            <a:ext cx="85689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Укрась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 матрёшку» 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1161713" cy="7561263"/>
          </a:xfrm>
          <a:prstGeom prst="rect">
            <a:avLst/>
          </a:prstGeom>
        </p:spPr>
      </p:pic>
      <p:pic>
        <p:nvPicPr>
          <p:cNvPr id="3" name="Рисунок 2" descr="IMG_20191010_1654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04392" y="1980431"/>
            <a:ext cx="8558651" cy="5040560"/>
          </a:xfrm>
          <a:prstGeom prst="rect">
            <a:avLst/>
          </a:prstGeom>
          <a:ln w="76200"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1836440" y="468263"/>
            <a:ext cx="84618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«Найди такую же»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114</Words>
  <Application>Microsoft Office PowerPoint</Application>
  <PresentationFormat>Произвольный</PresentationFormat>
  <Paragraphs>22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Админ</cp:lastModifiedBy>
  <cp:revision>33</cp:revision>
  <dcterms:created xsi:type="dcterms:W3CDTF">2019-10-05T20:04:13Z</dcterms:created>
  <dcterms:modified xsi:type="dcterms:W3CDTF">2019-12-06T17:54:40Z</dcterms:modified>
</cp:coreProperties>
</file>