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5" r:id="rId7"/>
    <p:sldId id="266" r:id="rId8"/>
    <p:sldId id="262" r:id="rId9"/>
    <p:sldId id="267" r:id="rId10"/>
    <p:sldId id="263" r:id="rId11"/>
    <p:sldId id="269" r:id="rId12"/>
    <p:sldId id="264" r:id="rId13"/>
    <p:sldId id="272" r:id="rId14"/>
    <p:sldId id="270" r:id="rId15"/>
    <p:sldId id="271" r:id="rId16"/>
    <p:sldId id="274" r:id="rId17"/>
    <p:sldId id="27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4" y="-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FF06AB-7C27-42FA-9FFB-EF5E7AC5FEFB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BF3757-623D-48C6-B24B-49BFFA893C4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03096" cy="133732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Monotype Corsiva" pitchFamily="66" charset="0"/>
              </a:rPr>
              <a:t>«Знакомство с игрушечным зайцем»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869160"/>
            <a:ext cx="7854696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Подготовила 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Воспитатель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первой квалификационной категории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2400" dirty="0" err="1">
                <a:solidFill>
                  <a:srgbClr val="FF0000"/>
                </a:solidFill>
                <a:latin typeface="Monotype Corsiva" pitchFamily="66" charset="0"/>
              </a:rPr>
              <a:t>Габолаева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 З.А.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556792"/>
            <a:ext cx="5076056" cy="3807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7483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258" y="4203729"/>
            <a:ext cx="3361557" cy="252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ИГРА: «ЧУДЕСНЫЙ МЕШОЧЕК»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012" y="933657"/>
            <a:ext cx="4205976" cy="3154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836712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715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«Морковка для зайки»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72369"/>
            <a:ext cx="3671888" cy="4897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16832"/>
            <a:ext cx="3456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499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76" y="1340768"/>
            <a:ext cx="3780419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332656"/>
            <a:ext cx="40350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ИГРА: «Солнечный зайчик »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918" y="3735043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303" y="349797"/>
            <a:ext cx="4513662" cy="338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9412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«В гостях у зайки»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8475" y="2636838"/>
            <a:ext cx="3565525" cy="2674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36912"/>
            <a:ext cx="5328592" cy="399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9806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«Устроим зайке комнату»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68760"/>
            <a:ext cx="41044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268760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22949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16632"/>
            <a:ext cx="4968552" cy="6624737"/>
          </a:xfrm>
        </p:spPr>
      </p:pic>
    </p:spTree>
    <p:extLst>
      <p:ext uri="{BB962C8B-B14F-4D97-AF65-F5344CB8AC3E}">
        <p14:creationId xmlns:p14="http://schemas.microsoft.com/office/powerpoint/2010/main" val="1605174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01008"/>
            <a:ext cx="4932040" cy="3288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88640"/>
            <a:ext cx="5256584" cy="3504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555401"/>
            <a:ext cx="1872208" cy="27708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669486"/>
            <a:ext cx="2557120" cy="318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22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40" y="3933056"/>
            <a:ext cx="4255311" cy="283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623" y="3861048"/>
            <a:ext cx="4255311" cy="283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255311" cy="283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3423"/>
            <a:ext cx="4255311" cy="2836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531" y="2636912"/>
            <a:ext cx="1550040" cy="155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3835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348880"/>
            <a:ext cx="8494521" cy="4349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4994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580549"/>
              </p:ext>
            </p:extLst>
          </p:nvPr>
        </p:nvGraphicFramePr>
        <p:xfrm>
          <a:off x="323528" y="3429000"/>
          <a:ext cx="8640960" cy="2664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8871"/>
                <a:gridCol w="6132089"/>
              </a:tblGrid>
              <a:tr h="2664296">
                <a:tc>
                  <a:txBody>
                    <a:bodyPr/>
                    <a:lstStyle/>
                    <a:p>
                      <a:pPr marL="6985" marR="504190">
                        <a:spcAft>
                          <a:spcPts val="5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Актуальность проекта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985" marR="50419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народе бытует мнение, что зайцы трусливы. Это отражено и в сказках, и в рассказах, и в мультипликационных фильмах. Так почему же считает, что заяц трус? А всё потому что они быстро бегают и спасаются от хищников только бегством. И это является его преимуществом перед ними, которым его наделила сама природа.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785685"/>
              </p:ext>
            </p:extLst>
          </p:nvPr>
        </p:nvGraphicFramePr>
        <p:xfrm>
          <a:off x="323528" y="1916832"/>
          <a:ext cx="6913245" cy="327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7235"/>
                <a:gridCol w="4906010"/>
              </a:tblGrid>
              <a:tr h="327025">
                <a:tc>
                  <a:txBody>
                    <a:bodyPr/>
                    <a:lstStyle/>
                    <a:p>
                      <a:pPr marL="6985" marR="504190">
                        <a:spcAft>
                          <a:spcPts val="5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Тип проекта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985" marR="50419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творческий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758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447990"/>
              </p:ext>
            </p:extLst>
          </p:nvPr>
        </p:nvGraphicFramePr>
        <p:xfrm>
          <a:off x="107504" y="332656"/>
          <a:ext cx="6913245" cy="196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7235"/>
                <a:gridCol w="4906010"/>
              </a:tblGrid>
              <a:tr h="1610360">
                <a:tc>
                  <a:txBody>
                    <a:bodyPr/>
                    <a:lstStyle/>
                    <a:p>
                      <a:pPr marL="6985" marR="504190">
                        <a:spcAft>
                          <a:spcPts val="50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Цель: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формировать у ребенка социально-нравственные качества через организацию разных видов деятельности: игровой, познавательной, музыкально-эстетической, продуктивной. Овладение детьми игровыми действиями, отражающие известные им жизненные ситуации, развивать творческие способности.</a:t>
                      </a:r>
                      <a:endParaRPr lang="ru-RU" sz="1100" dirty="0">
                        <a:effectLst/>
                      </a:endParaRPr>
                    </a:p>
                    <a:p>
                      <a:pPr marL="6985" marR="50419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60810"/>
              </p:ext>
            </p:extLst>
          </p:nvPr>
        </p:nvGraphicFramePr>
        <p:xfrm>
          <a:off x="1547664" y="2852936"/>
          <a:ext cx="7409125" cy="3667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1212"/>
                <a:gridCol w="5257913"/>
              </a:tblGrid>
              <a:tr h="3667634">
                <a:tc>
                  <a:txBody>
                    <a:bodyPr/>
                    <a:lstStyle/>
                    <a:p>
                      <a:pPr marL="6985" marR="504190">
                        <a:spcAft>
                          <a:spcPts val="5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Задачи:</a:t>
                      </a:r>
                      <a:endParaRPr lang="ru-RU" sz="105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22" marR="58422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200" dirty="0">
                          <a:effectLst/>
                        </a:rPr>
                        <a:t>расширить первоначальное представление детей о животном мире, учить любить животных, помогать им.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200" dirty="0">
                          <a:effectLst/>
                        </a:rPr>
                        <a:t>развивать восприятие детей, обогащать двигательный опыт, учить действовать по слову взрослого;  поддерживать интерес к движениям;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200" dirty="0">
                          <a:effectLst/>
                        </a:rPr>
                        <a:t>совершенствовать уровень накопительных практических навыков: побуждать детей к использованию различных способов для достижения цели, стимулировать к дальнейшим побуждающим действиям и «открытиям»;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200" dirty="0">
                          <a:effectLst/>
                        </a:rPr>
                        <a:t>развивать эмоциональный отклик на любимое литературное произведение; стимулировать ребенка повторять за воспитателем слова и фразы из знакомых стихотворений;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200" dirty="0">
                          <a:effectLst/>
                        </a:rPr>
                        <a:t>формировать у детей интерес и положительное отношение к художественному творчеству; вызвать эмоциональный отклик на музыкальные произведения.</a:t>
                      </a:r>
                      <a:endParaRPr lang="ru-RU" sz="9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ru-RU" sz="1200" dirty="0">
                          <a:effectLst/>
                        </a:rPr>
                        <a:t>создать ситуацию успеха, формировать личную значимость каждого ребенка в жизни коллектива.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422" marR="5842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506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246896"/>
              </p:ext>
            </p:extLst>
          </p:nvPr>
        </p:nvGraphicFramePr>
        <p:xfrm>
          <a:off x="179512" y="1556792"/>
          <a:ext cx="7200800" cy="936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0726"/>
                <a:gridCol w="5110074"/>
              </a:tblGrid>
              <a:tr h="936104">
                <a:tc>
                  <a:txBody>
                    <a:bodyPr/>
                    <a:lstStyle/>
                    <a:p>
                      <a:pPr marL="6985" marR="504190">
                        <a:spcAft>
                          <a:spcPts val="5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Участники проекта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дети первой младшей группы, воспитатель и родители воспитанников.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591220"/>
              </p:ext>
            </p:extLst>
          </p:nvPr>
        </p:nvGraphicFramePr>
        <p:xfrm>
          <a:off x="1763688" y="3501008"/>
          <a:ext cx="7057023" cy="1462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8980"/>
                <a:gridCol w="5008043"/>
              </a:tblGrid>
              <a:tr h="1462856">
                <a:tc>
                  <a:txBody>
                    <a:bodyPr/>
                    <a:lstStyle/>
                    <a:p>
                      <a:pPr marL="6985" marR="504190">
                        <a:spcAft>
                          <a:spcPts val="50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Сроки выполнения проекта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985" marR="50419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Краткосрочный (2 недели).</a:t>
                      </a:r>
                      <a:endParaRPr lang="ru-RU" sz="1100" dirty="0">
                        <a:effectLst/>
                      </a:endParaRPr>
                    </a:p>
                    <a:p>
                      <a:pPr marL="6985" marR="50419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 30.04.2018 г. по 11.05.2018 г.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0840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195239"/>
              </p:ext>
            </p:extLst>
          </p:nvPr>
        </p:nvGraphicFramePr>
        <p:xfrm>
          <a:off x="107504" y="692696"/>
          <a:ext cx="8640960" cy="5966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5580"/>
                <a:gridCol w="5985380"/>
              </a:tblGrid>
              <a:tr h="477550">
                <a:tc>
                  <a:txBody>
                    <a:bodyPr/>
                    <a:lstStyle/>
                    <a:p>
                      <a:pPr marL="6985" marR="5041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Образовательные</a:t>
                      </a:r>
                      <a:endParaRPr lang="ru-RU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6985" marR="5041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области</a:t>
                      </a:r>
                      <a:endParaRPr lang="ru-RU" sz="105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  <a:tc>
                  <a:txBody>
                    <a:bodyPr/>
                    <a:lstStyle/>
                    <a:p>
                      <a:pPr marL="6985" marR="50419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Виды детской деятельности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</a:tr>
              <a:tr h="972108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</a:rPr>
                        <a:t>Физическое развитие.</a:t>
                      </a:r>
                      <a:endParaRPr lang="ru-RU" sz="105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Подвижные игры: «Зайка беленький сидит…»;</a:t>
                      </a:r>
                      <a:endParaRPr lang="ru-RU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«Зайка серый умывается…».  </a:t>
                      </a:r>
                      <a:endParaRPr lang="ru-RU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С.Я. </a:t>
                      </a:r>
                      <a:r>
                        <a:rPr lang="ru-RU" sz="1050" dirty="0" err="1">
                          <a:effectLst/>
                        </a:rPr>
                        <a:t>Лайзане</a:t>
                      </a:r>
                      <a:r>
                        <a:rPr lang="ru-RU" sz="1050" dirty="0">
                          <a:effectLst/>
                        </a:rPr>
                        <a:t>  Физическая культура для малышей. Игровое занятие: «Витамины я люблю, быть здоровым я хочу».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93" marR="33593" marT="0" marB="0"/>
                </a:tc>
              </a:tr>
              <a:tr h="1136960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Социально-коммуникативное развитие.</a:t>
                      </a:r>
                      <a:endParaRPr lang="ru-RU" sz="105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«Солнечные зайчики», «Зайчик в домике».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Григорьева Г.Г. Играем с малышами.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Беседа – игра «Зайку бросила хозяйка,  за окном остался Зайка ». 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Рассматривание иллюстраций на тему  «Кролик – домашнее животное, как за ним ухаживать».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93" marR="33593" marT="0" marB="0"/>
                </a:tc>
              </a:tr>
              <a:tr h="642402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</a:rPr>
                        <a:t>Познавательное развитие.</a:t>
                      </a:r>
                      <a:endParaRPr lang="ru-RU" sz="105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Конструирование: «Устроим зайке комнату».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Е. С. Демина Развитие и обучение детей раннего возраста в ДОУ.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93" marR="33593" marT="0" marB="0"/>
                </a:tc>
              </a:tr>
              <a:tr h="1796372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</a:rPr>
                        <a:t>Речевое развитие.</a:t>
                      </a:r>
                      <a:endParaRPr lang="ru-RU" sz="105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Чтение потешки  «Заинька-походи…». Гербова В.В.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 Чтение стихотворения «Солнечный зайчик».  Гербова В.В. занятия по развитию речи в первой младшей группе детского сада.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Игра – инсценировка «Про девочку Машу и Зайку – Длинное Ушко» . Гербова В.В. Занятия по развитию речи в первой младшей группе детского сада.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Чтение сказки «Лиса и заяц» В. Даля.</a:t>
                      </a:r>
                      <a:endParaRPr lang="ru-RU" sz="90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Чтение стихов про зайчика.</a:t>
                      </a:r>
                      <a:endParaRPr lang="ru-RU" sz="9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93" marR="33593" marT="0" marB="0"/>
                </a:tc>
              </a:tr>
              <a:tr h="807256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Художественно - эстетическое развитие.</a:t>
                      </a:r>
                      <a:endParaRPr lang="ru-RU" sz="105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593" marR="33593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Лепка: « Морковка для Зайки».</a:t>
                      </a:r>
                      <a:endParaRPr lang="ru-RU" sz="9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Рисование: «Игрушки для зайки».</a:t>
                      </a:r>
                      <a:endParaRPr lang="ru-RU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3593" marR="33593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350" y="1166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РЕАЛИЗАЦИИ ПРОЕКТА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31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715200" cy="492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«Игрушки для Зайки»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4416824" cy="3312368"/>
          </a:xfr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01008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59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Настольный театр </a:t>
            </a:r>
            <a:br>
              <a:rPr lang="ru-RU" sz="4000" dirty="0" smtClean="0"/>
            </a:br>
            <a:r>
              <a:rPr lang="ru-RU" sz="4000" dirty="0" smtClean="0"/>
              <a:t>«</a:t>
            </a:r>
            <a:r>
              <a:rPr lang="ru-RU" sz="4000" dirty="0" err="1" smtClean="0"/>
              <a:t>Заюшкина</a:t>
            </a:r>
            <a:r>
              <a:rPr lang="ru-RU" sz="4000" dirty="0" smtClean="0"/>
              <a:t> избушка»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556792"/>
            <a:ext cx="6720746" cy="5040560"/>
          </a:xfrm>
        </p:spPr>
      </p:pic>
    </p:spTree>
    <p:extLst>
      <p:ext uri="{BB962C8B-B14F-4D97-AF65-F5344CB8AC3E}">
        <p14:creationId xmlns:p14="http://schemas.microsoft.com/office/powerpoint/2010/main" val="4077273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ИГРА: «Чего не стало?»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1659" y="4324559"/>
            <a:ext cx="3238654" cy="2428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29066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034" y="1353733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8391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31224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Игровое занятие </a:t>
            </a:r>
            <a:br>
              <a:rPr lang="ru-RU" sz="3200" dirty="0" smtClean="0"/>
            </a:br>
            <a:r>
              <a:rPr lang="ru-RU" sz="3200" dirty="0" smtClean="0"/>
              <a:t>«Витамины я люблю, быть здоровым я хочу»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412776"/>
            <a:ext cx="3941763" cy="5257800"/>
          </a:xfrm>
        </p:spPr>
      </p:pic>
    </p:spTree>
    <p:extLst>
      <p:ext uri="{BB962C8B-B14F-4D97-AF65-F5344CB8AC3E}">
        <p14:creationId xmlns:p14="http://schemas.microsoft.com/office/powerpoint/2010/main" val="27311727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425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«Знакомство с игрушечным зайцем»</vt:lpstr>
      <vt:lpstr>Презентация PowerPoint</vt:lpstr>
      <vt:lpstr>Презентация PowerPoint</vt:lpstr>
      <vt:lpstr>Презентация PowerPoint</vt:lpstr>
      <vt:lpstr>Презентация PowerPoint</vt:lpstr>
      <vt:lpstr>«Игрушки для Зайки»</vt:lpstr>
      <vt:lpstr>Настольный театр  «Заюшкина избушка»</vt:lpstr>
      <vt:lpstr>ИГРА: «Чего не стало?»</vt:lpstr>
      <vt:lpstr>Игровое занятие  «Витамины я люблю, быть здоровым я хочу»</vt:lpstr>
      <vt:lpstr>Презентация PowerPoint</vt:lpstr>
      <vt:lpstr>«Морковка для зайки»</vt:lpstr>
      <vt:lpstr>Презентация PowerPoint</vt:lpstr>
      <vt:lpstr>«В гостях у зайки»</vt:lpstr>
      <vt:lpstr>«Устроим зайке комнату»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«Знакомство с игрушечным зайцем»</dc:title>
  <dc:creator>ADMIN</dc:creator>
  <cp:lastModifiedBy>ADMIN</cp:lastModifiedBy>
  <cp:revision>9</cp:revision>
  <dcterms:created xsi:type="dcterms:W3CDTF">2018-05-28T11:52:34Z</dcterms:created>
  <dcterms:modified xsi:type="dcterms:W3CDTF">2019-12-06T12:10:57Z</dcterms:modified>
</cp:coreProperties>
</file>