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33072-3BC0-442D-AAD5-99C7226244C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83C38-5A21-4EF5-A1E6-830B9CF32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4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83C38-5A21-4EF5-A1E6-830B9CF327B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74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8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59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26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7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155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425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4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69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28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97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9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6A6F5-C5BE-4C40-ACB6-D4DC9AE332B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DB1BB-BEBE-4B61-90FB-E5F19F85F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78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вук-Волшебная палочк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6093296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293432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к занятию\__70100_20180405_15421392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4" y="-1"/>
            <a:ext cx="9131595" cy="685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C:\Users\User\Desktop\%D0%BA %D0%B7%D0%B0%D0%BD%D1%8F%D1%82%D0%B8%D1%8E\26370937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C:\Users\User\Desktop\%D0%BA %D0%B7%D0%B0%D0%BD%D1%8F%D1%82%D0%B8%D1%8E\26370937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User\Desktop\к занятию\3c7f8c1aa2a99435cb17acd6a322f12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774" y="3231725"/>
            <a:ext cx="3250887" cy="335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 (online-voice-recorder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1487" y="62141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1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7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Record (online-voice-recorder.com) (2)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2050" name="Picture 2" descr="C:\Users\User\Desktop\к занятию\357019-sveti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8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к занятию\ezhik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575971"/>
            <a:ext cx="3314750" cy="205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cord (online-voice-recorder.com) (2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8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Record (online-voice-recorder.com) (1)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4098" name="Picture 2" descr="C:\Users\User\Desktop\к занятию\s1200 (2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697" cy="684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69537682_02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54360"/>
            <a:ext cx="3698742" cy="279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131442526_30e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772366"/>
            <a:ext cx="1463675" cy="16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cord (online-voice-recorder.com)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35267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7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6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Звук-Волшебная палочка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1027" name="Picture 3" descr="H:\к занятию\s1200 (2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Звук-Волшебная палоч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512" y="60212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49449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98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0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</Words>
  <Application>Microsoft Office PowerPoint</Application>
  <PresentationFormat>Экран (4:3)</PresentationFormat>
  <Paragraphs>1</Paragraphs>
  <Slides>6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2019-10-09T19:28:34Z</dcterms:created>
  <dcterms:modified xsi:type="dcterms:W3CDTF">2019-12-05T21:11:22Z</dcterms:modified>
</cp:coreProperties>
</file>