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138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6738286-1D18-4726-A9AD-833183073013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0CC92656-DCC3-485E-8660-4EBEBFA87867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52378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38286-1D18-4726-A9AD-833183073013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92656-DCC3-485E-8660-4EBEBFA878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208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38286-1D18-4726-A9AD-833183073013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92656-DCC3-485E-8660-4EBEBFA878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29364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38286-1D18-4726-A9AD-833183073013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92656-DCC3-485E-8660-4EBEBFA878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67648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6738286-1D18-4726-A9AD-833183073013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0CC92656-DCC3-485E-8660-4EBEBFA87867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8591235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38286-1D18-4726-A9AD-833183073013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92656-DCC3-485E-8660-4EBEBFA878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458443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38286-1D18-4726-A9AD-833183073013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92656-DCC3-485E-8660-4EBEBFA878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4720118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38286-1D18-4726-A9AD-833183073013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92656-DCC3-485E-8660-4EBEBFA878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9325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38286-1D18-4726-A9AD-833183073013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92656-DCC3-485E-8660-4EBEBFA878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0414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66738286-1D18-4726-A9AD-833183073013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0CC92656-DCC3-485E-8660-4EBEBFA8786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77160815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4294967295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66738286-1D18-4726-A9AD-833183073013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0CC92656-DCC3-485E-8660-4EBEBFA878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7804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66738286-1D18-4726-A9AD-833183073013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0CC92656-DCC3-485E-8660-4EBEBFA87867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972465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4294967295" pos="792">
          <p15:clr>
            <a:srgbClr val="F26B43"/>
          </p15:clr>
        </p15:guide>
        <p15:guide id="4294967295" pos="7200">
          <p15:clr>
            <a:srgbClr val="F26B43"/>
          </p15:clr>
        </p15:guide>
        <p15:guide id="4294967295" orient="horz" pos="4008">
          <p15:clr>
            <a:srgbClr val="F26B43"/>
          </p15:clr>
        </p15:guide>
        <p15:guide id="4294967295" orient="horz" pos="1440">
          <p15:clr>
            <a:srgbClr val="F26B43"/>
          </p15:clr>
        </p15:guide>
        <p15:guide id="4294967295" orient="horz" pos="3720">
          <p15:clr>
            <a:srgbClr val="F26B43"/>
          </p15:clr>
        </p15:guide>
        <p15:guide id="4294967295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err="1" smtClean="0"/>
              <a:t>Кросворд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00B050"/>
                </a:solidFill>
              </a:rPr>
              <a:t>Цветы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300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трелка вправо 3"/>
          <p:cNvSpPr/>
          <p:nvPr/>
        </p:nvSpPr>
        <p:spPr>
          <a:xfrm>
            <a:off x="1907178" y="566058"/>
            <a:ext cx="696685" cy="33092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708235" y="507431"/>
            <a:ext cx="461554" cy="461554"/>
          </a:xfrm>
          <a:prstGeom prst="roundRect">
            <a:avLst/>
          </a:prstGeom>
          <a:solidFill>
            <a:srgbClr val="00B05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Ц</a:t>
            </a:r>
            <a:endParaRPr lang="ru-RU" b="1" i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182851" y="500744"/>
            <a:ext cx="461554" cy="46155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/>
              <a:t>и</a:t>
            </a:r>
            <a:endParaRPr lang="ru-RU" b="1" i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644405" y="500744"/>
            <a:ext cx="461554" cy="46155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/>
              <a:t>н</a:t>
            </a:r>
            <a:endParaRPr lang="ru-RU" b="1" i="1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098771" y="500744"/>
            <a:ext cx="461554" cy="46155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/>
              <a:t>и</a:t>
            </a:r>
            <a:endParaRPr lang="ru-RU" b="1" i="1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567785" y="500744"/>
            <a:ext cx="461554" cy="46155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/>
              <a:t>я</a:t>
            </a:r>
            <a:endParaRPr lang="ru-RU" b="1" i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8917577" y="4171406"/>
            <a:ext cx="310896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1" dirty="0" smtClean="0">
                <a:effectLst/>
                <a:latin typeface="Georgia" panose="02040502050405020303" pitchFamily="18" charset="0"/>
              </a:rPr>
              <a:t>Ранней осенью цветет</a:t>
            </a:r>
            <a:br>
              <a:rPr lang="ru-RU" b="0" i="1" dirty="0" smtClean="0">
                <a:effectLst/>
                <a:latin typeface="Georgia" panose="02040502050405020303" pitchFamily="18" charset="0"/>
              </a:rPr>
            </a:br>
            <a:r>
              <a:rPr lang="ru-RU" b="0" i="1" dirty="0" smtClean="0">
                <a:effectLst/>
                <a:latin typeface="Georgia" panose="02040502050405020303" pitchFamily="18" charset="0"/>
              </a:rPr>
              <a:t>И изящною слывет.</a:t>
            </a:r>
            <a:br>
              <a:rPr lang="ru-RU" b="0" i="1" dirty="0" smtClean="0">
                <a:effectLst/>
                <a:latin typeface="Georgia" panose="02040502050405020303" pitchFamily="18" charset="0"/>
              </a:rPr>
            </a:br>
            <a:r>
              <a:rPr lang="ru-RU" b="0" i="1" dirty="0" smtClean="0">
                <a:effectLst/>
                <a:latin typeface="Georgia" panose="02040502050405020303" pitchFamily="18" charset="0"/>
              </a:rPr>
              <a:t>На макушке есть венок, </a:t>
            </a:r>
            <a:endParaRPr lang="ru-RU" b="0" i="0" dirty="0" smtClean="0">
              <a:effectLst/>
              <a:latin typeface="Georgia" panose="02040502050405020303" pitchFamily="18" charset="0"/>
            </a:endParaRPr>
          </a:p>
          <a:p>
            <a:r>
              <a:rPr lang="ru-RU" b="0" i="1" dirty="0" smtClean="0">
                <a:effectLst/>
                <a:latin typeface="Georgia" panose="02040502050405020303" pitchFamily="18" charset="0"/>
              </a:rPr>
              <a:t>Выделяет он медок.</a:t>
            </a:r>
            <a:br>
              <a:rPr lang="ru-RU" b="0" i="1" dirty="0" smtClean="0">
                <a:effectLst/>
                <a:latin typeface="Georgia" panose="02040502050405020303" pitchFamily="18" charset="0"/>
              </a:rPr>
            </a:br>
            <a:r>
              <a:rPr lang="ru-RU" b="0" i="1" dirty="0" smtClean="0">
                <a:effectLst/>
                <a:latin typeface="Georgia" panose="02040502050405020303" pitchFamily="18" charset="0"/>
              </a:rPr>
              <a:t/>
            </a:r>
            <a:br>
              <a:rPr lang="ru-RU" b="0" i="1" dirty="0" smtClean="0">
                <a:effectLst/>
                <a:latin typeface="Georgia" panose="02040502050405020303" pitchFamily="18" charset="0"/>
              </a:rPr>
            </a:br>
            <a:r>
              <a:rPr lang="ru-RU" b="0" i="1" dirty="0" smtClean="0">
                <a:effectLst/>
                <a:latin typeface="Georgia" panose="02040502050405020303" pitchFamily="18" charset="0"/>
              </a:rPr>
              <a:t>Язычковые цветки,</a:t>
            </a:r>
            <a:endParaRPr lang="ru-RU" b="0" i="0" dirty="0" smtClean="0">
              <a:effectLst/>
              <a:latin typeface="Georgia" panose="02040502050405020303" pitchFamily="18" charset="0"/>
            </a:endParaRPr>
          </a:p>
          <a:p>
            <a:r>
              <a:rPr lang="ru-RU" b="0" i="1" dirty="0" smtClean="0">
                <a:effectLst/>
                <a:latin typeface="Georgia" panose="02040502050405020303" pitchFamily="18" charset="0"/>
              </a:rPr>
              <a:t>Выглядят как лепестки.</a:t>
            </a:r>
            <a:br>
              <a:rPr lang="ru-RU" b="0" i="1" dirty="0" smtClean="0">
                <a:effectLst/>
                <a:latin typeface="Georgia" panose="02040502050405020303" pitchFamily="18" charset="0"/>
              </a:rPr>
            </a:br>
            <a:r>
              <a:rPr lang="ru-RU" b="0" i="1" dirty="0" smtClean="0">
                <a:effectLst/>
                <a:latin typeface="Georgia" panose="02040502050405020303" pitchFamily="18" charset="0"/>
              </a:rPr>
              <a:t>Юбочку они слагают,</a:t>
            </a:r>
            <a:br>
              <a:rPr lang="ru-RU" b="0" i="1" dirty="0" smtClean="0">
                <a:effectLst/>
                <a:latin typeface="Georgia" panose="02040502050405020303" pitchFamily="18" charset="0"/>
              </a:rPr>
            </a:br>
            <a:r>
              <a:rPr lang="ru-RU" b="0" i="1" dirty="0" smtClean="0">
                <a:effectLst/>
                <a:latin typeface="Georgia" panose="02040502050405020303" pitchFamily="18" charset="0"/>
              </a:rPr>
              <a:t>На гостинец созывают.</a:t>
            </a:r>
            <a:endParaRPr lang="ru-RU" b="0" i="0" dirty="0">
              <a:effectLst/>
              <a:latin typeface="Georgia" panose="02040502050405020303" pitchFamily="18" charset="0"/>
            </a:endParaRPr>
          </a:p>
        </p:txBody>
      </p:sp>
      <p:pic>
        <p:nvPicPr>
          <p:cNvPr id="1026" name="Picture 2" descr="Картинки по запросу загадка про цин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4884" y="122489"/>
            <a:ext cx="5122631" cy="3201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Стрелка вправо 11"/>
          <p:cNvSpPr/>
          <p:nvPr/>
        </p:nvSpPr>
        <p:spPr>
          <a:xfrm>
            <a:off x="1907177" y="1036126"/>
            <a:ext cx="696685" cy="33092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>
            <a:off x="1432881" y="1554643"/>
            <a:ext cx="696685" cy="33092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>
            <a:off x="1890013" y="2024711"/>
            <a:ext cx="696685" cy="33092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>
            <a:off x="95349" y="2565972"/>
            <a:ext cx="696685" cy="33092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2708235" y="1003811"/>
            <a:ext cx="461554" cy="461554"/>
          </a:xfrm>
          <a:prstGeom prst="roundRect">
            <a:avLst/>
          </a:prstGeom>
          <a:solidFill>
            <a:srgbClr val="00B05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В</a:t>
            </a:r>
            <a:endParaRPr lang="ru-RU" b="1" i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708235" y="1493504"/>
            <a:ext cx="461554" cy="461554"/>
          </a:xfrm>
          <a:prstGeom prst="roundRect">
            <a:avLst/>
          </a:prstGeom>
          <a:solidFill>
            <a:srgbClr val="00B05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Е</a:t>
            </a:r>
            <a:endParaRPr lang="ru-RU" b="1" i="1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2694264" y="1997081"/>
            <a:ext cx="461554" cy="461554"/>
          </a:xfrm>
          <a:prstGeom prst="roundRect">
            <a:avLst/>
          </a:prstGeom>
          <a:solidFill>
            <a:srgbClr val="00B05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/>
              <a:t>Т</a:t>
            </a:r>
            <a:endParaRPr lang="ru-RU" b="1" i="1" dirty="0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2694264" y="2500658"/>
            <a:ext cx="461554" cy="461554"/>
          </a:xfrm>
          <a:prstGeom prst="roundRect">
            <a:avLst/>
          </a:prstGeom>
          <a:solidFill>
            <a:srgbClr val="00B05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/>
              <a:t>Ы</a:t>
            </a:r>
            <a:endParaRPr lang="ru-RU" b="1" i="1" dirty="0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180118" y="1003811"/>
            <a:ext cx="461554" cy="46155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а</a:t>
            </a:r>
            <a:endParaRPr lang="ru-RU" b="1" i="1" dirty="0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3649747" y="1003811"/>
            <a:ext cx="461554" cy="46155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с</a:t>
            </a:r>
            <a:endParaRPr lang="ru-RU" b="1" i="1" dirty="0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4106231" y="1003811"/>
            <a:ext cx="461554" cy="46155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/>
              <a:t>и</a:t>
            </a:r>
            <a:endParaRPr lang="ru-RU" b="1" i="1" dirty="0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4567785" y="1003811"/>
            <a:ext cx="461554" cy="46155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л</a:t>
            </a:r>
            <a:endParaRPr lang="ru-RU" b="1" i="1" dirty="0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5029339" y="1003811"/>
            <a:ext cx="461554" cy="46155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е</a:t>
            </a:r>
            <a:endParaRPr lang="ru-RU" b="1" i="1" dirty="0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5490893" y="1003811"/>
            <a:ext cx="461554" cy="46155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к</a:t>
            </a:r>
            <a:endParaRPr lang="ru-RU" b="1" i="1" dirty="0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3632646" y="1492534"/>
            <a:ext cx="461554" cy="46155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а</a:t>
            </a:r>
            <a:endParaRPr lang="ru-RU" b="1" i="1" dirty="0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3157344" y="1492534"/>
            <a:ext cx="461554" cy="46155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/>
              <a:t>з</a:t>
            </a:r>
            <a:endParaRPr lang="ru-RU" b="1" i="1" dirty="0"/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4093299" y="1492534"/>
            <a:ext cx="461554" cy="46155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/>
              <a:t>б</a:t>
            </a:r>
            <a:endParaRPr lang="ru-RU" b="1" i="1" dirty="0"/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4560734" y="1492534"/>
            <a:ext cx="461554" cy="46155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/>
              <a:t>у</a:t>
            </a:r>
            <a:endParaRPr lang="ru-RU" b="1" i="1" dirty="0"/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5015506" y="1492534"/>
            <a:ext cx="461554" cy="46155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/>
              <a:t>д</a:t>
            </a:r>
            <a:endParaRPr lang="ru-RU" b="1" i="1" dirty="0"/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5483139" y="1492534"/>
            <a:ext cx="461554" cy="46155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/>
              <a:t>к</a:t>
            </a:r>
            <a:endParaRPr lang="ru-RU" b="1" i="1" dirty="0"/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5936297" y="1492534"/>
            <a:ext cx="461554" cy="46155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а</a:t>
            </a:r>
            <a:endParaRPr lang="ru-RU" b="1" i="1" dirty="0"/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4088031" y="1995601"/>
            <a:ext cx="461554" cy="46155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ь</a:t>
            </a:r>
            <a:endParaRPr lang="ru-RU" b="1" i="1" dirty="0"/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3611756" y="1995601"/>
            <a:ext cx="461554" cy="46155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л</a:t>
            </a:r>
            <a:endParaRPr lang="ru-RU" b="1" i="1" dirty="0"/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3153781" y="1988914"/>
            <a:ext cx="461554" cy="46155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ю</a:t>
            </a:r>
            <a:endParaRPr lang="ru-RU" b="1" i="1" dirty="0"/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5025497" y="1988914"/>
            <a:ext cx="461554" cy="46155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а</a:t>
            </a:r>
            <a:endParaRPr lang="ru-RU" b="1" i="1" dirty="0"/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4553952" y="1988914"/>
            <a:ext cx="461554" cy="46155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п</a:t>
            </a:r>
            <a:endParaRPr lang="ru-RU" b="1" i="1" dirty="0"/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5485048" y="1995601"/>
            <a:ext cx="461554" cy="46155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н</a:t>
            </a:r>
            <a:endParaRPr lang="ru-RU" b="1" i="1" dirty="0"/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873484" y="2500658"/>
            <a:ext cx="461554" cy="46155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/>
              <a:t>П</a:t>
            </a:r>
            <a:endParaRPr lang="ru-RU" b="1" i="1" dirty="0"/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1336634" y="2500658"/>
            <a:ext cx="461554" cy="46155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/>
              <a:t>и</a:t>
            </a:r>
            <a:endParaRPr lang="ru-RU" b="1" i="1" dirty="0"/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1784672" y="2500658"/>
            <a:ext cx="461554" cy="46155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/>
              <a:t>о</a:t>
            </a:r>
            <a:endParaRPr lang="ru-RU" b="1" i="1" dirty="0"/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2232710" y="1502055"/>
            <a:ext cx="461554" cy="46155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/>
              <a:t>Н</a:t>
            </a:r>
            <a:endParaRPr lang="ru-RU" b="1" i="1" dirty="0"/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2246226" y="2500658"/>
            <a:ext cx="461554" cy="46155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н</a:t>
            </a:r>
            <a:endParaRPr lang="ru-RU" b="1" i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9006565" y="4657448"/>
            <a:ext cx="293098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 smtClean="0">
                <a:effectLst/>
                <a:latin typeface="Trebuchet MS" panose="020B0603020202020204" pitchFamily="34" charset="0"/>
              </a:rPr>
              <a:t>Колосится в поле рожь.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0" i="0" dirty="0" smtClean="0">
                <a:effectLst/>
                <a:latin typeface="Trebuchet MS" panose="020B0603020202020204" pitchFamily="34" charset="0"/>
              </a:rPr>
              <a:t>Там, во ржи, цветок найдешь.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0" i="0" dirty="0" smtClean="0">
                <a:effectLst/>
                <a:latin typeface="Trebuchet MS" panose="020B0603020202020204" pitchFamily="34" charset="0"/>
              </a:rPr>
              <a:t>ярко-синий и пушистый,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0" i="0" dirty="0" smtClean="0">
                <a:effectLst/>
                <a:latin typeface="Trebuchet MS" panose="020B0603020202020204" pitchFamily="34" charset="0"/>
              </a:rPr>
              <a:t>Только жаль, что не душистый.</a:t>
            </a:r>
            <a:endParaRPr lang="ru-RU" dirty="0"/>
          </a:p>
        </p:txBody>
      </p:sp>
      <p:pic>
        <p:nvPicPr>
          <p:cNvPr id="1028" name="Picture 4" descr="Картинки по запросу василек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3347" y="98634"/>
            <a:ext cx="5413190" cy="3623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Прямоугольник 44"/>
          <p:cNvSpPr/>
          <p:nvPr/>
        </p:nvSpPr>
        <p:spPr>
          <a:xfrm>
            <a:off x="5899874" y="5106380"/>
            <a:ext cx="33463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pic>
        <p:nvPicPr>
          <p:cNvPr id="1030" name="Picture 6" descr="Картинки по запросу незабудка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0447" y="-3574"/>
            <a:ext cx="5741553" cy="3827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Прямоугольник 45"/>
          <p:cNvSpPr/>
          <p:nvPr/>
        </p:nvSpPr>
        <p:spPr>
          <a:xfrm>
            <a:off x="8948240" y="5106380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0" i="0" dirty="0" smtClean="0">
                <a:effectLst/>
                <a:latin typeface="Trebuchet MS" panose="020B0603020202020204" pitchFamily="34" charset="0"/>
              </a:rPr>
              <a:t>Цветочек этот голубой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0" i="0" dirty="0" smtClean="0">
                <a:effectLst/>
                <a:latin typeface="Trebuchet MS" panose="020B0603020202020204" pitchFamily="34" charset="0"/>
              </a:rPr>
              <a:t>Напоминает нам с тобой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0" i="0" dirty="0" smtClean="0">
                <a:effectLst/>
                <a:latin typeface="Trebuchet MS" panose="020B0603020202020204" pitchFamily="34" charset="0"/>
              </a:rPr>
              <a:t>О небе — чистом-чистом,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0" i="0" dirty="0" smtClean="0">
                <a:effectLst/>
                <a:latin typeface="Trebuchet MS" panose="020B0603020202020204" pitchFamily="34" charset="0"/>
              </a:rPr>
              <a:t>И солнышке лучистом</a:t>
            </a:r>
            <a:endParaRPr lang="ru-RU" dirty="0"/>
          </a:p>
        </p:txBody>
      </p:sp>
      <p:sp>
        <p:nvSpPr>
          <p:cNvPr id="47" name="Прямоугольник 46"/>
          <p:cNvSpPr/>
          <p:nvPr/>
        </p:nvSpPr>
        <p:spPr>
          <a:xfrm>
            <a:off x="9006565" y="4166559"/>
            <a:ext cx="246406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smtClean="0">
                <a:effectLst/>
                <a:latin typeface="Trebuchet MS" panose="020B0603020202020204" pitchFamily="34" charset="0"/>
              </a:rPr>
              <a:t>Из луковки вырос,</a:t>
            </a:r>
            <a:r>
              <a:rPr lang="ru-RU" smtClean="0"/>
              <a:t/>
            </a:r>
            <a:br>
              <a:rPr lang="ru-RU" smtClean="0"/>
            </a:br>
            <a:r>
              <a:rPr lang="ru-RU" b="0" i="0" smtClean="0">
                <a:effectLst/>
                <a:latin typeface="Trebuchet MS" panose="020B0603020202020204" pitchFamily="34" charset="0"/>
              </a:rPr>
              <a:t>Но в пищу негож.</a:t>
            </a:r>
            <a:r>
              <a:rPr lang="ru-RU" smtClean="0"/>
              <a:t/>
            </a:r>
            <a:br>
              <a:rPr lang="ru-RU" smtClean="0"/>
            </a:br>
            <a:r>
              <a:rPr lang="ru-RU" b="0" i="0" smtClean="0">
                <a:effectLst/>
                <a:latin typeface="Trebuchet MS" panose="020B0603020202020204" pitchFamily="34" charset="0"/>
              </a:rPr>
              <a:t>На яркий стаканчик</a:t>
            </a:r>
            <a:r>
              <a:rPr lang="ru-RU" smtClean="0"/>
              <a:t/>
            </a:r>
            <a:br>
              <a:rPr lang="ru-RU" smtClean="0"/>
            </a:br>
            <a:r>
              <a:rPr lang="ru-RU" b="0" i="0" smtClean="0">
                <a:effectLst/>
                <a:latin typeface="Trebuchet MS" panose="020B0603020202020204" pitchFamily="34" charset="0"/>
              </a:rPr>
              <a:t>Цветок тот похож.</a:t>
            </a:r>
            <a:endParaRPr lang="ru-RU" dirty="0"/>
          </a:p>
        </p:txBody>
      </p:sp>
      <p:pic>
        <p:nvPicPr>
          <p:cNvPr id="1034" name="Picture 10" descr="Картинки по запросу тюльпан махровый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8676" y="303191"/>
            <a:ext cx="2503252" cy="3414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" name="Прямоугольник 47"/>
          <p:cNvSpPr/>
          <p:nvPr/>
        </p:nvSpPr>
        <p:spPr>
          <a:xfrm>
            <a:off x="7743474" y="5130234"/>
            <a:ext cx="318342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 smtClean="0">
                <a:effectLst/>
                <a:latin typeface="Trebuchet MS" panose="020B0603020202020204" pitchFamily="34" charset="0"/>
              </a:rPr>
              <a:t>Пышный куст в саду расцвел,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0" i="0" dirty="0" smtClean="0">
                <a:effectLst/>
                <a:latin typeface="Trebuchet MS" panose="020B0603020202020204" pitchFamily="34" charset="0"/>
              </a:rPr>
              <a:t>Привлекая ос и пчел.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0" i="0" dirty="0" smtClean="0">
                <a:effectLst/>
                <a:latin typeface="Trebuchet MS" panose="020B0603020202020204" pitchFamily="34" charset="0"/>
              </a:rPr>
              <a:t>Весь в больших цветах махровых -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0" i="0" dirty="0" smtClean="0">
                <a:effectLst/>
                <a:latin typeface="Trebuchet MS" panose="020B0603020202020204" pitchFamily="34" charset="0"/>
              </a:rPr>
              <a:t>Белых, розовых, бордовых</a:t>
            </a:r>
            <a:r>
              <a:rPr lang="ru-RU" b="0" i="0" dirty="0" smtClean="0">
                <a:solidFill>
                  <a:srgbClr val="76725B"/>
                </a:solidFill>
                <a:effectLst/>
                <a:latin typeface="Trebuchet MS" panose="020B0603020202020204" pitchFamily="34" charset="0"/>
              </a:rPr>
              <a:t>!</a:t>
            </a:r>
            <a:endParaRPr lang="ru-RU" dirty="0"/>
          </a:p>
        </p:txBody>
      </p:sp>
      <p:pic>
        <p:nvPicPr>
          <p:cNvPr id="1036" name="Picture 12" descr="Картинки по запросу пионы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1992" y="98634"/>
            <a:ext cx="4271282" cy="4271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101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4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4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8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4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41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71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4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6" presetClass="entr" presetSubtype="21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0" presetClass="exit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6"/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17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23" dur="20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25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6" fill="hold">
                      <p:stCondLst>
                        <p:cond delay="0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0" dur="20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6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8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4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" dur="2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2000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2000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65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6" fill="hold">
                      <p:stCondLst>
                        <p:cond delay="0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0" dur="1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94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5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2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3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0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" presetID="26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12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3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0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1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45" grpId="0"/>
    </p:bldLst>
  </p:timing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TM10001106[[fn=Эмблема]]</Template>
  <TotalTime>77</TotalTime>
  <Words>55</Words>
  <Application>Microsoft Office PowerPoint</Application>
  <PresentationFormat>Широкоэкранный</PresentationFormat>
  <Paragraphs>41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9" baseType="lpstr">
      <vt:lpstr>Arial</vt:lpstr>
      <vt:lpstr>Corbel</vt:lpstr>
      <vt:lpstr>Georgia</vt:lpstr>
      <vt:lpstr>Gill Sans MT</vt:lpstr>
      <vt:lpstr>Impact</vt:lpstr>
      <vt:lpstr>Trebuchet MS</vt:lpstr>
      <vt:lpstr>Badge</vt:lpstr>
      <vt:lpstr>Кросворд Цветы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Кросворд </dc:title>
  <dc:creator>215-10</dc:creator>
  <cp:lastModifiedBy>215-10</cp:lastModifiedBy>
  <cp:revision>9</cp:revision>
  <dcterms:created xsi:type="dcterms:W3CDTF">2019-10-17T06:08:24Z</dcterms:created>
  <dcterms:modified xsi:type="dcterms:W3CDTF">2019-10-17T07:26:19Z</dcterms:modified>
</cp:coreProperties>
</file>