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  <p:sldId id="258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2069" autoAdjust="0"/>
  </p:normalViewPr>
  <p:slideViewPr>
    <p:cSldViewPr snapToGrid="0">
      <p:cViewPr varScale="1">
        <p:scale>
          <a:sx n="106" d="100"/>
          <a:sy n="106" d="100"/>
        </p:scale>
        <p:origin x="162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88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1" y="419673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45989" y="95347"/>
            <a:ext cx="35060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n w="6350">
                  <a:solidFill>
                    <a:prstClr val="black"/>
                  </a:solidFill>
                </a:ln>
                <a:solidFill>
                  <a:srgbClr val="70AD47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История Красной книги.</a:t>
            </a:r>
            <a:endParaRPr lang="ru-RU" sz="2000" dirty="0">
              <a:ln w="6350">
                <a:solidFill>
                  <a:prstClr val="black"/>
                </a:solidFill>
              </a:ln>
              <a:solidFill>
                <a:srgbClr val="70AD47">
                  <a:lumMod val="75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31308" y="428368"/>
            <a:ext cx="6812691" cy="6540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580">
              <a:spcBef>
                <a:spcPts val="600"/>
              </a:spcBef>
              <a:spcAft>
                <a:spcPts val="600"/>
              </a:spcAft>
            </a:pPr>
            <a:r>
              <a:rPr lang="ru-RU" sz="19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История Красных книг мира началась в Париже в 1902 году, когда ряд стран подписали первую в своем роде Красную книгу - Международная конвенция по охране птиц. Основной своей целью комиссия поставила </a:t>
            </a:r>
            <a:r>
              <a:rPr lang="ru-RU" sz="19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создание мирового списка животных, которым грозит исчезновение.  </a:t>
            </a:r>
            <a:r>
              <a:rPr lang="ru-RU" sz="19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Для того, чтобы подчеркнуть особую значимость этого кадастра, Питер Скотт, возглавлявший комиссию вплоть до 1978 г., предложил назвать его </a:t>
            </a:r>
            <a:r>
              <a:rPr lang="ru-RU" sz="19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Красной книгой</a:t>
            </a:r>
            <a:r>
              <a:rPr lang="ru-RU" sz="19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поскольку </a:t>
            </a:r>
            <a:r>
              <a:rPr lang="ru-RU" sz="19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красный цвет - сигнал опасности.</a:t>
            </a:r>
            <a:endParaRPr lang="ru-RU" sz="1900" dirty="0" smtClean="0">
              <a:solidFill>
                <a:srgbClr val="FF0000"/>
              </a:solidFill>
              <a:latin typeface="Times New Roman"/>
              <a:ea typeface="Calibri" pitchFamily="34" charset="0"/>
            </a:endParaRPr>
          </a:p>
          <a:p>
            <a:pPr lvl="0" indent="449580">
              <a:spcBef>
                <a:spcPts val="600"/>
              </a:spcBef>
              <a:spcAft>
                <a:spcPts val="600"/>
              </a:spcAft>
            </a:pPr>
            <a:r>
              <a:rPr lang="ru-RU" sz="1900" dirty="0" smtClean="0">
                <a:latin typeface="Times New Roman"/>
                <a:ea typeface="Times New Roman"/>
              </a:rPr>
              <a:t>Впервые</a:t>
            </a:r>
            <a:r>
              <a:rPr lang="ru-RU" sz="1900" dirty="0">
                <a:latin typeface="Times New Roman"/>
                <a:ea typeface="Times New Roman"/>
              </a:rPr>
              <a:t> Красная книга СССР вышла в свет в августе 1978года  и была разделена на две части. Первый том был посвящен животным, второй — растениям</a:t>
            </a:r>
            <a:r>
              <a:rPr lang="ru-RU" sz="1900" dirty="0" smtClean="0">
                <a:latin typeface="Times New Roman"/>
                <a:ea typeface="Times New Roman"/>
              </a:rPr>
              <a:t>..</a:t>
            </a:r>
            <a:endParaRPr lang="ru-RU" sz="1900" dirty="0">
              <a:latin typeface="Times New Roman"/>
              <a:ea typeface="Times New Roman"/>
            </a:endParaRPr>
          </a:p>
          <a:p>
            <a:pPr indent="449580">
              <a:spcBef>
                <a:spcPts val="600"/>
              </a:spcBef>
              <a:spcAft>
                <a:spcPts val="600"/>
              </a:spcAft>
            </a:pPr>
            <a:r>
              <a:rPr lang="ru-RU" sz="1900" dirty="0">
                <a:latin typeface="Times New Roman"/>
                <a:ea typeface="Times New Roman"/>
              </a:rPr>
              <a:t>Решение о создании </a:t>
            </a:r>
            <a:r>
              <a:rPr lang="ru-RU" sz="1900" dirty="0">
                <a:solidFill>
                  <a:schemeClr val="accent5">
                    <a:lumMod val="75000"/>
                  </a:schemeClr>
                </a:solidFill>
                <a:latin typeface="Times New Roman"/>
                <a:ea typeface="Times New Roman"/>
              </a:rPr>
              <a:t>Красной книги РСФСР </a:t>
            </a:r>
            <a:r>
              <a:rPr lang="ru-RU" sz="1900" dirty="0">
                <a:latin typeface="Times New Roman"/>
                <a:ea typeface="Times New Roman"/>
              </a:rPr>
              <a:t>было принято в 1982 году, а опубликована она была в 1983 году. </a:t>
            </a:r>
            <a:r>
              <a:rPr lang="ru-RU" sz="1900" dirty="0" smtClean="0">
                <a:latin typeface="Times New Roman"/>
                <a:ea typeface="Times New Roman"/>
              </a:rPr>
              <a:t> Далее она перерабатывалась, изменялась и </a:t>
            </a:r>
            <a:r>
              <a:rPr lang="ru-RU" sz="19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900" dirty="0">
                <a:latin typeface="Times New Roman"/>
                <a:ea typeface="Calibri"/>
                <a:cs typeface="Times New Roman"/>
              </a:rPr>
              <a:t>вышла в свет в 2001 году. Она представляет собой 860 страниц текста, иллюстрирована цветными изображениями всех занесенных в неё животных и картами их ареалов. Всего в Красную книгу Российской Федерации занесено 8 таксонов земноводных, 21 таксон пресмыкающихся, 128 таксонов птиц и 74 таксона млекопитающих, всего 231 таксон.</a:t>
            </a:r>
            <a:endParaRPr lang="ru-RU" sz="19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1161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6400" y="238667"/>
            <a:ext cx="4648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Животные Красной книги.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6840" y="756751"/>
            <a:ext cx="4090661" cy="176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Манул</a:t>
            </a:r>
            <a:r>
              <a:rPr lang="ru-RU" dirty="0"/>
              <a:t> – это небольшая кошка</a:t>
            </a:r>
            <a:r>
              <a:rPr lang="en-US" dirty="0"/>
              <a:t>. </a:t>
            </a:r>
            <a:r>
              <a:rPr lang="ru-RU" dirty="0"/>
              <a:t>Хвост очень пушистый и длинный. </a:t>
            </a:r>
            <a:r>
              <a:rPr lang="ru-RU" dirty="0" smtClean="0"/>
              <a:t>Зрачки </a:t>
            </a:r>
            <a:r>
              <a:rPr lang="ru-RU" dirty="0"/>
              <a:t>круглые и напоминают тигриные.</a:t>
            </a:r>
          </a:p>
          <a:p>
            <a:pPr>
              <a:lnSpc>
                <a:spcPct val="150000"/>
              </a:lnSpc>
            </a:pP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1128" y="1201241"/>
            <a:ext cx="3262993" cy="24350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9" y="5067638"/>
            <a:ext cx="4334211" cy="1650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00" y="1796804"/>
            <a:ext cx="4108485" cy="260517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723546" y="3174584"/>
            <a:ext cx="33968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Камышовая жаба</a:t>
            </a:r>
          </a:p>
          <a:p>
            <a:r>
              <a:rPr lang="ru-RU" dirty="0" smtClean="0"/>
              <a:t>Обитает в </a:t>
            </a:r>
            <a:r>
              <a:rPr lang="ru-RU" dirty="0"/>
              <a:t>Калининградской </a:t>
            </a:r>
            <a:r>
              <a:rPr lang="ru-RU" dirty="0" smtClean="0"/>
              <a:t>области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94422" y="4507335"/>
            <a:ext cx="39496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Беломордый </a:t>
            </a:r>
            <a:r>
              <a:rPr lang="ru-RU" sz="2800" b="1" dirty="0" smtClean="0"/>
              <a:t>дельфин</a:t>
            </a:r>
            <a:endParaRPr lang="ru-RU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524764" y="5069006"/>
            <a:ext cx="28760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Обитает в Баренцевом и </a:t>
            </a:r>
            <a:r>
              <a:rPr lang="ru-RU" dirty="0" smtClean="0"/>
              <a:t>Балтийском</a:t>
            </a:r>
            <a:r>
              <a:rPr lang="en-US" dirty="0" smtClean="0"/>
              <a:t> </a:t>
            </a:r>
            <a:r>
              <a:rPr lang="ru-RU" dirty="0" smtClean="0"/>
              <a:t>морях</a:t>
            </a:r>
            <a:r>
              <a:rPr lang="en-US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80533" y="296035"/>
            <a:ext cx="5052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ru-RU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5247" y="107976"/>
            <a:ext cx="35525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Растения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Красной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книги.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1252" y="4258879"/>
            <a:ext cx="291769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smtClean="0"/>
              <a:t>Женьшень настоящий</a:t>
            </a:r>
          </a:p>
          <a:p>
            <a:pPr algn="ctr"/>
            <a:r>
              <a:rPr lang="ru-RU"/>
              <a:t>Лекарственным сырьем служит корень </a:t>
            </a:r>
            <a:r>
              <a:rPr lang="ru-RU" smtClean="0"/>
              <a:t>растения.</a:t>
            </a:r>
          </a:p>
          <a:p>
            <a:pPr algn="ctr"/>
            <a:r>
              <a:rPr lang="ru-RU"/>
              <a:t>Женьшеню приписывают всеисцеляющее </a:t>
            </a:r>
            <a:r>
              <a:rPr lang="ru-RU" smtClean="0"/>
              <a:t>значение.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51651" y="4294031"/>
            <a:ext cx="341736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mtClean="0"/>
              <a:t>Можжевельник высокий</a:t>
            </a:r>
          </a:p>
          <a:p>
            <a:r>
              <a:rPr lang="ru-RU"/>
              <a:t>Вечнозеленое хвойное дерево 10—15 м высоты с темно-серой шелушащейся корой</a:t>
            </a:r>
            <a:r>
              <a:rPr lang="ru-RU" smtClean="0"/>
              <a:t>. В России растет в Краснодарском крае и Крыму.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435" y="1022527"/>
            <a:ext cx="1976285" cy="31753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1252" y="1613118"/>
            <a:ext cx="29176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Венерин </a:t>
            </a:r>
            <a:r>
              <a:rPr lang="ru-RU" sz="2000" b="1" smtClean="0"/>
              <a:t>башмачок настоящий</a:t>
            </a:r>
          </a:p>
          <a:p>
            <a:r>
              <a:rPr lang="ru-RU" smtClean="0"/>
              <a:t>Одно </a:t>
            </a:r>
            <a:r>
              <a:rPr lang="ru-RU"/>
              <a:t>из красивейших растений нашей </a:t>
            </a:r>
            <a:r>
              <a:rPr lang="ru-RU" smtClean="0"/>
              <a:t>флоры. Представитель семейства Орхидные.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884" y="4136902"/>
            <a:ext cx="1489588" cy="228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1650" y="1564183"/>
            <a:ext cx="3417369" cy="226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34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808</TotalTime>
  <Words>171</Words>
  <Application>Microsoft Office PowerPoint</Application>
  <PresentationFormat>Экран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Амир</cp:lastModifiedBy>
  <cp:revision>35</cp:revision>
  <dcterms:created xsi:type="dcterms:W3CDTF">2013-11-19T05:52:05Z</dcterms:created>
  <dcterms:modified xsi:type="dcterms:W3CDTF">2019-12-06T17:08:35Z</dcterms:modified>
</cp:coreProperties>
</file>