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93" autoAdjust="0"/>
  </p:normalViewPr>
  <p:slideViewPr>
    <p:cSldViewPr>
      <p:cViewPr varScale="1">
        <p:scale>
          <a:sx n="64" d="100"/>
          <a:sy n="64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0521C-7D1A-406A-9BA6-DE8E2FB09F54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47F45-EAE1-4FEC-8619-9DFE287B15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65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предыдущих уроках мы уже познакомились с каноном и модулем, которыми руководствовались художники при изображении фигуры человека. Вы сделали набросок и выполнили фигуры человека в объеме. </a:t>
            </a:r>
          </a:p>
          <a:p>
            <a:r>
              <a:rPr lang="ru-RU" dirty="0" smtClean="0"/>
              <a:t>Сегодня поработаем с тематическими таблицами.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77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Освоение пропорций и основных особенностей формы фигуры человека удобнее начать со схематических рисунков.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675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Изображение фигуры человека начинают с определения всей ее высоты и в ней - высоты головы. Рисуя девочку в зимней одежде, делят высоту ее фигуры на пять равных частей. В верхней части кружочком рисуют голову, туловище - наклонными прямыми, касательными к кружочку головы линиями, соединенными между третьей и четвертой отметками дугообразной линией, ноги - трапецией против середины туловища.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400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Геометризованную фигуру конкретизируют. Глаза рисуют двумя небольшими дугами (верхние веки) и кружочками (радужная оболочка со зрачком), нос - двумя маленькими точками и рот чертой и тремя примыкающими к ней дугами, обозначающими границу губ.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594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Затем намечают пряди волос, брови, головной убор, уточняют контур щек и их вогнутые границы у подбородка. Рисуя шубку, сначала отмечают поднятый воротник двумя полосками, плотно примыкающими к голове, шарф, стягивающий воротник, двумя наклонными штрихами, плечи, кушачок под второй отметкой, грудь и полы шубки - трапециями.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811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Рисуют узкие плечи, рукава, слегка изгибающиеся на уровне кушака, и рукавички - полуовалами с треугольными большими пальцами. В трапеции, очерчивающей всю массу ног, находят середину, отмечают толщину ног, обутых в теплые сапоги, и рисуют их округлые головки.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Рисуя фигуру человека, нельзя забывать о модуле, о сравнении частей фигуры друг с другом, о </a:t>
            </a:r>
            <a:r>
              <a:rPr lang="ru-RU" dirty="0" err="1" smtClean="0"/>
              <a:t>величинных</a:t>
            </a:r>
            <a:r>
              <a:rPr lang="ru-RU" dirty="0" smtClean="0"/>
              <a:t> отношениях между ними и их расположении. П. П. Чистяков в этом смысле говорил, что надо, «рисуя голову, видеть, пятку».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491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Большую роль при изображении фигуры играет одежда. Она может подчеркнуть характерные очертания и движения фигуры. Облегание тканью частей тела определяется прежде всего формой этих частей, плотностью и толщиной ткани и покроем одежды. В местах изгиба формы (в локте, колене, тазе) особенно часто возникают складки. Здесь ткань, сжатая с двух сторон, образует узкие, ломкие, </a:t>
            </a:r>
            <a:r>
              <a:rPr lang="ru-RU" dirty="0" err="1" smtClean="0"/>
              <a:t>валикообразные</a:t>
            </a:r>
            <a:r>
              <a:rPr lang="ru-RU" dirty="0" smtClean="0"/>
              <a:t> складки, направленные по линии сгиба. В местах опоры ткани (плечи, бедра) складки не образуются и поверхность ткани, облегая тело, повторяет его формы.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44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Рисуя одетую фигуру, следует в первоначальном наброске показать основные части тела, их размер, движение. В одежде не все элементы в равной степени выявляют форму тела и движение его частей. Поэтому надо отбирать в одежде такие элементы, которые помогают построить фигуру, выявить ее характер и движение. Все остальные детали и складки, не помогающие решить эту задачу, игнорируются.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747F45-EAE1-4FEC-8619-9DFE287B156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04179-6905-4D5B-B6F4-8A6C97E9B4D5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36EA1-C2B6-4DB5-B715-A6267D58E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microsoft.com/office/2007/relationships/hdphoto" Target="../media/hdphoto11.wdp"/><Relationship Id="rId4" Type="http://schemas.openxmlformats.org/officeDocument/2006/relationships/image" Target="../media/image13.png"/><Relationship Id="rId9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208823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Изображение фигуры человека с использованием таблицы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1209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1809080" cy="446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17298" y="782828"/>
            <a:ext cx="2165965" cy="4518379"/>
          </a:xfrm>
          <a:prstGeom prst="rect">
            <a:avLst/>
          </a:prstGeom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159" y="764704"/>
            <a:ext cx="1999333" cy="446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8052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Выполнение рисунка фигуры мальчика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599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35" y="620688"/>
            <a:ext cx="9218189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7"/>
            <a:ext cx="3456384" cy="6325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6"/>
            <a:ext cx="4104456" cy="64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52750"/>
            <a:ext cx="4104456" cy="610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093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1944216" cy="506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2060848"/>
            <a:ext cx="52920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Освоение пропорций и основных особенностей формы фигуры человека удобнее начать со схематических рисунков.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621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1944216" cy="472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0"/>
            <a:ext cx="680424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Изображение фигуры человека начинают с определения всей ее высоты и в ней - высоты головы. Рисуя девочку в зимней одежде, делят высоту ее фигуры на пять равных частей. В верхней части кружочком рисуют голову, туловище - наклонными прямыми, касательными к кружочку головы линиями, соединенными между третьей и четвертой отметками дугообразной линией, ноги - трапецией против середины туловища.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193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2232248" cy="478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620688"/>
            <a:ext cx="53640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Геометризованную фигуру конкретизируют. Глаза рисуют двумя небольшими дугами (верхние веки) и кружочками (радужная оболочка со зрачком), нос - двумя маленькими точками и рот чертой и тремя примыкающими к ней дугами, обозначающими границу губ.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9433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2088232" cy="4862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332656"/>
            <a:ext cx="54360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Геометризованную фигуру конкретизируют. Глаза рисуют двумя небольшими дугами (верхние веки) и кружочками (радужная оболочка со зрачком), нос - двумя маленькими точками и рот чертой и тремя примыкающими к ней дугами, обозначающими границу губ.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681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1944216" cy="4977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980728"/>
            <a:ext cx="55801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Рисуют узкие плечи, рукава, слегка изгибающиеся на уровне кушака, и рукавички - полуовалами с треугольными большими пальцами. В трапеции, очерчивающей всю массу ног, находят середину, отмечают толщину ног, обутых в теплые сапоги, и рисуют их округлые головки.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115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1500" cy="575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103674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Серов</a:t>
            </a:r>
          </a:p>
          <a:p>
            <a:r>
              <a:rPr lang="ru-RU" sz="3600" i="1" dirty="0" smtClean="0"/>
              <a:t>Портрет Чистякова П.П.</a:t>
            </a:r>
            <a:endParaRPr lang="ru-RU" sz="3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32656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Рисуя фигуру человека, нельзя забывать о модуле, о сравнении частей фигуры друг с другом, о </a:t>
            </a:r>
            <a:r>
              <a:rPr lang="ru-RU" sz="3200" dirty="0" err="1" smtClean="0"/>
              <a:t>величинных</a:t>
            </a:r>
            <a:r>
              <a:rPr lang="ru-RU" sz="3200" dirty="0" smtClean="0"/>
              <a:t> отношениях между ними и их расположении. </a:t>
            </a:r>
            <a:br>
              <a:rPr lang="ru-RU" sz="3200" dirty="0" smtClean="0"/>
            </a:br>
            <a:r>
              <a:rPr lang="ru-RU" sz="3200" dirty="0" smtClean="0"/>
              <a:t>П. П. Чистяков в этом смысле говорил, что надо, «рисуя голову, видеть, пятку».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1401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"/>
          <a:stretch/>
        </p:blipFill>
        <p:spPr bwMode="auto">
          <a:xfrm>
            <a:off x="6623720" y="476672"/>
            <a:ext cx="2520280" cy="520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0"/>
            <a:ext cx="68407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Большую роль при изображении фигуры играет одежда. Она может подчеркнуть характерные очертания и движения фигуры. Облегание тканью частей тела определяется прежде всего формой этих частей, плотностью и толщиной ткани и покроем одежды. В местах изгиба формы (в локте, колене, тазе) особенно часто возникают складки. Здесь ткань, сжатая с двух сторон, образует узкие, ломкие, </a:t>
            </a:r>
            <a:r>
              <a:rPr lang="ru-RU" sz="2800" dirty="0" err="1" smtClean="0"/>
              <a:t>валикообразные</a:t>
            </a:r>
            <a:r>
              <a:rPr lang="ru-RU" sz="2800" dirty="0" smtClean="0"/>
              <a:t> складки, направленные по линии сгиба. В местах опоры ткани (плечи, бедра) складки не образуются и поверхность ткани, облегая тело, повторяет его формы.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5694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04664"/>
            <a:ext cx="38576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66064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Рисуя одетую фигуру, следует в первоначальном наброске показать основные части тела, их размер, движение. В одежде не все элементы в равной степени выявляют форму тела и движение его частей. Поэтому надо отбирать </a:t>
            </a:r>
          </a:p>
          <a:p>
            <a:r>
              <a:rPr lang="ru-RU" sz="3200" dirty="0" smtClean="0"/>
              <a:t>в одежде такие элементы, которые помогают построить фигуру, выявить ее характер и движение. Все остальные детали и складки, не помогающие решить эту задачу, игнорируются.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220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60</TotalTime>
  <Words>892</Words>
  <Application>Microsoft Office PowerPoint</Application>
  <PresentationFormat>Экран (4:3)</PresentationFormat>
  <Paragraphs>32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Изображение фигуры человека с использованием таблицы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Изображение фигуры человека с использованием таблицы</dc:title>
  <dc:creator>SYSTEMA</dc:creator>
  <cp:lastModifiedBy>MARINA</cp:lastModifiedBy>
  <cp:revision>8</cp:revision>
  <dcterms:created xsi:type="dcterms:W3CDTF">2015-10-05T16:05:50Z</dcterms:created>
  <dcterms:modified xsi:type="dcterms:W3CDTF">2019-12-06T10:34:49Z</dcterms:modified>
</cp:coreProperties>
</file>