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91" autoAdjust="0"/>
  </p:normalViewPr>
  <p:slideViewPr>
    <p:cSldViewPr>
      <p:cViewPr varScale="1">
        <p:scale>
          <a:sx n="84" d="100"/>
          <a:sy n="84" d="100"/>
        </p:scale>
        <p:origin x="-154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F2198-0A7B-4A1C-8C9A-71E8F9322259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BCF2D-B5DC-451E-A235-1C14DCC41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44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BCF2D-B5DC-451E-A235-1C14DCC4101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37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«Моя  семья»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789040"/>
            <a:ext cx="4032448" cy="194421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ученик 4 класса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«Владимировской средней школы»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Бедункович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Станислав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Бедункович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Марина Николаевна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403244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00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4628"/>
            <a:ext cx="8472469" cy="639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8536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6106690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Семейная радость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Счастливые лица!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Желаю всем семьям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Любовью светиться!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Пусть в семьях весёлый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Звучит детский смех,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Добрый и радостный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Праздник для всех!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Любовь процветает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Кругом по Земле!..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Мир вашему дому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 каждой семье!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-387424"/>
            <a:ext cx="8229600" cy="5040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8640"/>
            <a:ext cx="5565601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194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116631"/>
            <a:ext cx="2674640" cy="6021635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Чудесное дерево есть у меня.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Оно мне — семья,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оно мне — родня.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дереве этом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 старческих лет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Гнездился мой прадед,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также мой дед.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764704"/>
            <a:ext cx="5616624" cy="5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7021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крючке сидит червяк,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Рыб пугая, строит рожи.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того - полдня рыбак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Ничего поймать не может.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55272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74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589066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Лучший доктор -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Мама-врач.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Если лечит,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Ты не плачь: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Не доставит 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Страшных мук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Шприц из самых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Добрых рук</a:t>
            </a:r>
            <a:r>
              <a:rPr lang="ru-RU" dirty="0"/>
              <a:t>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8144" y="2338388"/>
            <a:ext cx="2818656" cy="37877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0648"/>
            <a:ext cx="540060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3680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604867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16632"/>
            <a:ext cx="17281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 братьями своими очень-очень горжусь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в этом всем с радостью вновь признаюсь!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Знакомы с рожденья и с детства дружны,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Поэтому очень друг другу нужны!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267744" y="116633"/>
            <a:ext cx="6190456" cy="79208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в кругу своих братьев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28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6624736" cy="552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86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внимание.</a:t>
            </a:r>
          </a:p>
          <a:p>
            <a:pPr marL="0" indent="0" algn="ctr">
              <a:buNone/>
            </a:pPr>
            <a:r>
              <a:rPr lang="ru-RU" dirty="0" smtClean="0"/>
              <a:t>Желаю всем семьям</a:t>
            </a:r>
            <a:r>
              <a:rPr lang="ru-RU" smtClean="0"/>
              <a:t>, </a:t>
            </a:r>
          </a:p>
          <a:p>
            <a:pPr marL="0" indent="0" algn="ctr">
              <a:buNone/>
            </a:pPr>
            <a:r>
              <a:rPr lang="ru-RU" smtClean="0"/>
              <a:t>семейного </a:t>
            </a:r>
            <a:r>
              <a:rPr lang="ru-RU" dirty="0" smtClean="0"/>
              <a:t>счастья!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8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101</TotalTime>
  <Words>76</Words>
  <Application>Microsoft Office PowerPoint</Application>
  <PresentationFormat>Экран (4:3)</PresentationFormat>
  <Paragraphs>17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   Проект «Моя  семья» </vt:lpstr>
      <vt:lpstr>Презентация PowerPoint</vt:lpstr>
      <vt:lpstr>Семейная радость Счастливые лица! Желаю всем семьям Любовью светиться!  Пусть в семьях весёлый Звучит детский смех, Добрый и радостный Праздник для всех!  Любовь процветает Кругом по Земле!.. Мир вашему дому И в каждой семье! </vt:lpstr>
      <vt:lpstr>Чудесное дерево есть у меня. Оно мне — семья, И оно мне — родня. На дереве этом До старческих лет Гнездился мой прадед, А также мой дед.</vt:lpstr>
      <vt:lpstr>На крючке сидит червяк, Рыб пугая, строит рожи. От того - полдня рыбак Ничего поймать не может.</vt:lpstr>
      <vt:lpstr> Лучший доктор - Мама-врач. Если лечит, Ты не плачь:  Не доставит  Страшных мук Шприц из самых Добрых рук!</vt:lpstr>
      <vt:lpstr>Я в кругу своих братьев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семья </dc:title>
  <dc:creator>Светлана</dc:creator>
  <cp:lastModifiedBy>Светлана</cp:lastModifiedBy>
  <cp:revision>25</cp:revision>
  <dcterms:created xsi:type="dcterms:W3CDTF">2018-02-20T13:48:17Z</dcterms:created>
  <dcterms:modified xsi:type="dcterms:W3CDTF">2019-12-06T16:44:53Z</dcterms:modified>
</cp:coreProperties>
</file>