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15" r:id="rId2"/>
    <p:sldId id="316" r:id="rId3"/>
    <p:sldId id="312" r:id="rId4"/>
    <p:sldId id="317" r:id="rId5"/>
    <p:sldId id="337" r:id="rId6"/>
    <p:sldId id="33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9" autoAdjust="0"/>
    <p:restoredTop sz="94660"/>
  </p:normalViewPr>
  <p:slideViewPr>
    <p:cSldViewPr>
      <p:cViewPr>
        <p:scale>
          <a:sx n="69" d="100"/>
          <a:sy n="69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B6C59-BF3F-4AC4-857F-9BC4EEF6897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18926-633B-48C8-8023-7E6A9B834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США. 2. Великобритания 3. Чехия 4. Канада 5. Россия 6. Швеция 7. Сербия 8. Украина 9.Франция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18926-633B-48C8-8023-7E6A9B834CA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</a:t>
            </a:r>
            <a:r>
              <a:rPr lang="ru-RU" baseline="0" dirty="0" smtClean="0"/>
              <a:t>   2. Россия  3. Германия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18926-633B-48C8-8023-7E6A9B834CA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www.allwhitebackground.com/images/6/Unique-Powerpoint-Background-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6600"/>
                </a:solidFill>
                <a:latin typeface="Arial Black" pitchFamily="34" charset="0"/>
              </a:rPr>
              <a:t>МУНИЦИПАЛЬНОЕ БЮДЖЕТНОЕ ДОШКОЛЬНОЕ ОБРАЗОВАТЕЛЬНОЕ</a:t>
            </a:r>
            <a:br>
              <a:rPr lang="ru-RU" sz="1400" dirty="0" smtClean="0">
                <a:solidFill>
                  <a:srgbClr val="0066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006600"/>
                </a:solidFill>
                <a:latin typeface="Arial Black" pitchFamily="34" charset="0"/>
              </a:rPr>
              <a:t>УЧРЕЖДЕНИЕ ДЕТСКИЙ САД «ГОЛУБЫЕ ДОРОЖКИ» Г. ВОЛГОДОНСКА </a:t>
            </a:r>
            <a:endParaRPr lang="ru-RU" sz="1400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714356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Интерактивная </a:t>
            </a:r>
            <a:b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9" y="5715016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6600"/>
                </a:solidFill>
                <a:latin typeface="Arial Black" pitchFamily="34" charset="0"/>
              </a:rPr>
              <a:t>Разработали: Меркулова Елена Анатольевна</a:t>
            </a:r>
            <a:br>
              <a:rPr lang="ru-RU" dirty="0" smtClean="0">
                <a:solidFill>
                  <a:srgbClr val="0066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006600"/>
                </a:solidFill>
                <a:latin typeface="Arial Black" pitchFamily="34" charset="0"/>
              </a:rPr>
              <a:t>                          Колесникова Надежда Егоровна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dirty="0" smtClean="0"/>
              <a:t>             </a:t>
            </a:r>
            <a:endParaRPr lang="ru-RU" dirty="0"/>
          </a:p>
        </p:txBody>
      </p:sp>
      <p:pic>
        <p:nvPicPr>
          <p:cNvPr id="10" name="Picture 4" descr="http://ribkino.ucoz.ru/foto/orenburg/imgonline-com-ua-Transparent-backgr-my98rhIsK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000372"/>
            <a:ext cx="2786082" cy="278608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14348" y="1214422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дидактическая </a:t>
            </a:r>
            <a:b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1643050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игра </a:t>
            </a:r>
            <a:b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348" y="2143116"/>
            <a:ext cx="7643866" cy="14946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«Быть солдатом  </a:t>
            </a: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4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» </a:t>
            </a:r>
            <a:b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sz="4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3" name="Picture 4" descr="https://i.pinimg.com/736x/7e/50/a8/7e50a8c8d09834b8cb8210541f0ebcb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245"/>
          <a:stretch>
            <a:fillRect/>
          </a:stretch>
        </p:blipFill>
        <p:spPr bwMode="auto">
          <a:xfrm>
            <a:off x="428596" y="3071810"/>
            <a:ext cx="2071702" cy="2729322"/>
          </a:xfrm>
          <a:prstGeom prst="rect">
            <a:avLst/>
          </a:prstGeom>
          <a:noFill/>
        </p:spPr>
      </p:pic>
      <p:pic>
        <p:nvPicPr>
          <p:cNvPr id="16" name="Picture 2" descr="https://detskie-pesni.com/_ld/1/4210463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3357562"/>
            <a:ext cx="2571768" cy="257176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85786" y="2714620"/>
            <a:ext cx="764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itchFamily="34" charset="0"/>
              </a:rPr>
              <a:t>  </a:t>
            </a:r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нелегко» </a:t>
            </a:r>
            <a:b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sz="48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642918"/>
            <a:ext cx="764386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Цель игры: </a:t>
            </a: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формирование  представлений 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                         детей о Российской Армии.</a:t>
            </a:r>
            <a:endParaRPr lang="ru-RU" sz="2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643050"/>
            <a:ext cx="764386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Задачи: 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        расширять  представления детей  о службе Российского солдата; 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        закрепить знания о Российской символике, военных профессиях, видах военного транспорта (морском, сухопутном, морском);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        развивать познавательную активность, мышление, наблюдательность, внимание, память, речь;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        воспитывать  качества необходимые будущему защитнику Родины, </a:t>
            </a: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гордость за нашу Отчизну.</a:t>
            </a:r>
          </a:p>
          <a:p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857224" y="2071678"/>
            <a:ext cx="414334" cy="357190"/>
          </a:xfrm>
          <a:prstGeom prst="star5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857224" y="2786058"/>
            <a:ext cx="414334" cy="357190"/>
          </a:xfrm>
          <a:prstGeom prst="star5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857224" y="4143380"/>
            <a:ext cx="414334" cy="357190"/>
          </a:xfrm>
          <a:prstGeom prst="star5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857224" y="5143512"/>
            <a:ext cx="414334" cy="357190"/>
          </a:xfrm>
          <a:prstGeom prst="star5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p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9" y="714356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Описание игры: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Предложить детям помочь будущему солдату Васильку выполнить следующие задания: </a:t>
            </a:r>
          </a:p>
        </p:txBody>
      </p:sp>
      <p:sp>
        <p:nvSpPr>
          <p:cNvPr id="6" name="5-конечная звезда 5"/>
          <p:cNvSpPr/>
          <p:nvPr/>
        </p:nvSpPr>
        <p:spPr>
          <a:xfrm>
            <a:off x="928662" y="2071678"/>
            <a:ext cx="271458" cy="285752"/>
          </a:xfrm>
          <a:prstGeom prst="star5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85852" y="2071678"/>
            <a:ext cx="707236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«Найти Российский флаг»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«Собрать рюкзак»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«Расшифровать слово»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 «Отгадать загадки»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«Сложить картинку и составить по ней рассказ»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«Разместить военную технику»</a:t>
            </a:r>
          </a:p>
          <a:p>
            <a:pPr marL="342900" indent="-342900">
              <a:buAutoNum type="arabicPeriod"/>
            </a:pP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«Составить предложения»</a:t>
            </a:r>
          </a:p>
        </p:txBody>
      </p:sp>
      <p:sp>
        <p:nvSpPr>
          <p:cNvPr id="8" name="5-конечная звезда 7"/>
          <p:cNvSpPr/>
          <p:nvPr/>
        </p:nvSpPr>
        <p:spPr>
          <a:xfrm>
            <a:off x="928662" y="2357430"/>
            <a:ext cx="271458" cy="285752"/>
          </a:xfrm>
          <a:prstGeom prst="star5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928662" y="2714620"/>
            <a:ext cx="271458" cy="285752"/>
          </a:xfrm>
          <a:prstGeom prst="star5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928662" y="3071810"/>
            <a:ext cx="271458" cy="285752"/>
          </a:xfrm>
          <a:prstGeom prst="star5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928662" y="3429000"/>
            <a:ext cx="271458" cy="285752"/>
          </a:xfrm>
          <a:prstGeom prst="star5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928662" y="4071942"/>
            <a:ext cx="271458" cy="285752"/>
          </a:xfrm>
          <a:prstGeom prst="star5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928662" y="4429132"/>
            <a:ext cx="271458" cy="285752"/>
          </a:xfrm>
          <a:prstGeom prst="star5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animBg="1"/>
      <p:bldP spid="7" grpId="0" uiExpand="1" build="allAtOnce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785794"/>
            <a:ext cx="8358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Задание 1</a:t>
            </a:r>
            <a:b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200" u="sng" dirty="0" smtClean="0">
                <a:solidFill>
                  <a:srgbClr val="C00000"/>
                </a:solidFill>
                <a:latin typeface="Arial Black" pitchFamily="34" charset="0"/>
              </a:rPr>
              <a:t>«Найти Российский флаг и герб»</a:t>
            </a:r>
            <a:endParaRPr lang="ru-RU" sz="32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15074" y="3214686"/>
            <a:ext cx="127159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i.pinimg.com/736x/0c/75/17/0c751796eeecf9ba5cee300b814e19a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7777" t="6791" r="24074" b="9875"/>
          <a:stretch>
            <a:fillRect/>
          </a:stretch>
        </p:blipFill>
        <p:spPr bwMode="auto">
          <a:xfrm>
            <a:off x="5929322" y="2571744"/>
            <a:ext cx="1857388" cy="321471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928663" y="2000240"/>
            <a:ext cx="478634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Описание: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Предложить детям внимательно рассмотреть расположенные на игровом поле флаги и гербы  разных стран  и  выбрать из них Российскую символику.</a:t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Arial Black" pitchFamily="34" charset="0"/>
              </a:rPr>
              <a:t>(при неправильном ответе картинки будут покачиваться или изменять  цвет)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6322" name="Picture 2" descr="Флаг США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785794"/>
            <a:ext cx="2143140" cy="1285884"/>
          </a:xfrm>
          <a:prstGeom prst="rect">
            <a:avLst/>
          </a:prstGeom>
          <a:noFill/>
        </p:spPr>
      </p:pic>
      <p:pic>
        <p:nvPicPr>
          <p:cNvPr id="56324" name="Picture 4" descr="Флаг Великобритании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785794"/>
            <a:ext cx="2071702" cy="1291362"/>
          </a:xfrm>
          <a:prstGeom prst="rect">
            <a:avLst/>
          </a:prstGeom>
          <a:noFill/>
        </p:spPr>
      </p:pic>
      <p:pic>
        <p:nvPicPr>
          <p:cNvPr id="56326" name="Picture 6" descr="Флаг Чехии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7" y="785794"/>
            <a:ext cx="2000265" cy="1262045"/>
          </a:xfrm>
          <a:prstGeom prst="rect">
            <a:avLst/>
          </a:prstGeom>
          <a:noFill/>
        </p:spPr>
      </p:pic>
      <p:pic>
        <p:nvPicPr>
          <p:cNvPr id="56328" name="Picture 8" descr="Флаг Канады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8663" y="2643182"/>
            <a:ext cx="2143139" cy="1285884"/>
          </a:xfrm>
          <a:prstGeom prst="rect">
            <a:avLst/>
          </a:prstGeom>
          <a:noFill/>
        </p:spPr>
      </p:pic>
      <p:pic>
        <p:nvPicPr>
          <p:cNvPr id="56330" name="Picture 10" descr="Флаг Сербии.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4500570"/>
            <a:ext cx="2093059" cy="1395373"/>
          </a:xfrm>
          <a:prstGeom prst="rect">
            <a:avLst/>
          </a:prstGeom>
          <a:noFill/>
        </p:spPr>
      </p:pic>
      <p:pic>
        <p:nvPicPr>
          <p:cNvPr id="56332" name="Picture 12" descr="Флаг швеции.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72198" y="2643182"/>
            <a:ext cx="2000232" cy="1357322"/>
          </a:xfrm>
          <a:prstGeom prst="rect">
            <a:avLst/>
          </a:prstGeom>
          <a:noFill/>
        </p:spPr>
      </p:pic>
      <p:pic>
        <p:nvPicPr>
          <p:cNvPr id="56334" name="Picture 14" descr="Флаг Франции.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72198" y="4500570"/>
            <a:ext cx="2000264" cy="1357322"/>
          </a:xfrm>
          <a:prstGeom prst="rect">
            <a:avLst/>
          </a:prstGeom>
          <a:noFill/>
        </p:spPr>
      </p:pic>
      <p:pic>
        <p:nvPicPr>
          <p:cNvPr id="56336" name="Picture 16" descr="Флаг Украины.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00430" y="4500570"/>
            <a:ext cx="2071702" cy="1357322"/>
          </a:xfrm>
          <a:prstGeom prst="rect">
            <a:avLst/>
          </a:prstGeom>
          <a:noFill/>
        </p:spPr>
      </p:pic>
      <p:pic>
        <p:nvPicPr>
          <p:cNvPr id="56338" name="Picture 18" descr="Россия.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00430" y="2643182"/>
            <a:ext cx="2143140" cy="1357322"/>
          </a:xfrm>
          <a:prstGeom prst="rect">
            <a:avLst/>
          </a:prstGeom>
          <a:noFill/>
        </p:spPr>
      </p:pic>
      <p:sp>
        <p:nvSpPr>
          <p:cNvPr id="15" name="Прямоугольник 14" hidden="1"/>
          <p:cNvSpPr/>
          <p:nvPr/>
        </p:nvSpPr>
        <p:spPr>
          <a:xfrm>
            <a:off x="142844" y="2214554"/>
            <a:ext cx="55721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63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1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2" dur="1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32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63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1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5" dur="1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32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63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7" dur="1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8" dur="1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9" dur="1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330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63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0" dur="1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1" dur="1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33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63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3" dur="1000" fill="hold"/>
                                        <p:tgtEl>
                                          <p:spTgt spid="56338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338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563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8" dur="1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89" dur="1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0" dur="1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1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33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63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1" dur="100" fill="hold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2" dur="100" fill="hold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3" dur="100" fill="hold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100" fill="hold"/>
                                        <p:tgtEl>
                                          <p:spTgt spid="563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33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Прямоугольник 14" hidden="1"/>
          <p:cNvSpPr/>
          <p:nvPr/>
        </p:nvSpPr>
        <p:spPr>
          <a:xfrm>
            <a:off x="142844" y="2214554"/>
            <a:ext cx="55721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http://vperedsp.ru/images/2018/089/GERB.gif"/>
          <p:cNvPicPr>
            <a:picLocks noChangeAspect="1" noChangeArrowheads="1"/>
          </p:cNvPicPr>
          <p:nvPr/>
        </p:nvPicPr>
        <p:blipFill>
          <a:blip r:embed="rId4" cstate="print"/>
          <a:srcRect b="3226"/>
          <a:stretch>
            <a:fillRect/>
          </a:stretch>
        </p:blipFill>
        <p:spPr bwMode="auto">
          <a:xfrm>
            <a:off x="3428992" y="857232"/>
            <a:ext cx="1759929" cy="2143140"/>
          </a:xfrm>
          <a:prstGeom prst="rect">
            <a:avLst/>
          </a:prstGeom>
          <a:noFill/>
        </p:spPr>
      </p:pic>
      <p:pic>
        <p:nvPicPr>
          <p:cNvPr id="5124" name="Picture 4" descr="https://3pulse.com/uploads/photo/11/64/67/2016/11/10/b91ba195ff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928670"/>
            <a:ext cx="1829601" cy="2148867"/>
          </a:xfrm>
          <a:prstGeom prst="rect">
            <a:avLst/>
          </a:prstGeom>
          <a:noFill/>
        </p:spPr>
      </p:pic>
      <p:pic>
        <p:nvPicPr>
          <p:cNvPr id="19" name="Picture 4" descr="http://3.bp.blogspot.com/-fKzvRfiF3n8/UwcUcaVDfrI/AAAAAAAAAA4/D8-IUDwk3DQ/s1600/true+eu+flag+sheild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227D"/>
              </a:clrFrom>
              <a:clrTo>
                <a:srgbClr val="00227D">
                  <a:alpha val="0"/>
                </a:srgbClr>
              </a:clrTo>
            </a:clrChange>
          </a:blip>
          <a:srcRect l="14803" t="18240" r="72136" b="60986"/>
          <a:stretch>
            <a:fillRect/>
          </a:stretch>
        </p:blipFill>
        <p:spPr bwMode="auto">
          <a:xfrm>
            <a:off x="5929322" y="3643314"/>
            <a:ext cx="1785950" cy="2158767"/>
          </a:xfrm>
          <a:prstGeom prst="rect">
            <a:avLst/>
          </a:prstGeom>
          <a:noFill/>
        </p:spPr>
      </p:pic>
      <p:pic>
        <p:nvPicPr>
          <p:cNvPr id="20" name="Picture 4" descr="http://3.bp.blogspot.com/-fKzvRfiF3n8/UwcUcaVDfrI/AAAAAAAAAA4/D8-IUDwk3DQ/s1600/true+eu+flag+sheild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227D"/>
              </a:clrFrom>
              <a:clrTo>
                <a:srgbClr val="00227D">
                  <a:alpha val="0"/>
                </a:srgbClr>
              </a:clrTo>
            </a:clrChange>
          </a:blip>
          <a:srcRect l="75232" t="20610" r="14667" b="60431"/>
          <a:stretch>
            <a:fillRect/>
          </a:stretch>
        </p:blipFill>
        <p:spPr bwMode="auto">
          <a:xfrm>
            <a:off x="1142976" y="928671"/>
            <a:ext cx="1714512" cy="2071702"/>
          </a:xfrm>
          <a:prstGeom prst="rect">
            <a:avLst/>
          </a:prstGeom>
          <a:noFill/>
        </p:spPr>
      </p:pic>
      <p:pic>
        <p:nvPicPr>
          <p:cNvPr id="21" name="Picture 4" descr="http://3.bp.blogspot.com/-fKzvRfiF3n8/UwcUcaVDfrI/AAAAAAAAAA4/D8-IUDwk3DQ/s1600/true+eu+flag+sheild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227D"/>
              </a:clrFrom>
              <a:clrTo>
                <a:srgbClr val="00227D">
                  <a:alpha val="0"/>
                </a:srgbClr>
              </a:clrTo>
            </a:clrChange>
          </a:blip>
          <a:srcRect l="1130" t="1239" r="88923" b="80996"/>
          <a:stretch>
            <a:fillRect/>
          </a:stretch>
        </p:blipFill>
        <p:spPr bwMode="auto">
          <a:xfrm>
            <a:off x="1142976" y="3714752"/>
            <a:ext cx="1785950" cy="2071702"/>
          </a:xfrm>
          <a:prstGeom prst="rect">
            <a:avLst/>
          </a:prstGeom>
          <a:noFill/>
        </p:spPr>
      </p:pic>
      <p:pic>
        <p:nvPicPr>
          <p:cNvPr id="23" name="Picture 4" descr="http://obshe.net/upload/000/u11/5d/8f/820968bf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935" t="38571" r="73457" b="44286"/>
          <a:stretch>
            <a:fillRect/>
          </a:stretch>
        </p:blipFill>
        <p:spPr bwMode="auto">
          <a:xfrm>
            <a:off x="3428992" y="3500438"/>
            <a:ext cx="1928826" cy="24938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0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172</Words>
  <Application>Microsoft Office PowerPoint</Application>
  <PresentationFormat>Экран (4:3)</PresentationFormat>
  <Paragraphs>46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17</cp:revision>
  <dcterms:created xsi:type="dcterms:W3CDTF">2019-11-15T08:42:28Z</dcterms:created>
  <dcterms:modified xsi:type="dcterms:W3CDTF">2019-12-05T22:02:39Z</dcterms:modified>
</cp:coreProperties>
</file>