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319" r:id="rId3"/>
    <p:sldId id="320" r:id="rId4"/>
    <p:sldId id="322" r:id="rId5"/>
    <p:sldId id="360" r:id="rId6"/>
    <p:sldId id="361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9" autoAdjust="0"/>
    <p:restoredTop sz="94660"/>
  </p:normalViewPr>
  <p:slideViewPr>
    <p:cSldViewPr>
      <p:cViewPr>
        <p:scale>
          <a:sx n="69" d="100"/>
          <a:sy n="69" d="100"/>
        </p:scale>
        <p:origin x="-12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B6C59-BF3F-4AC4-857F-9BC4EEF6897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18926-633B-48C8-8023-7E6A9B834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2.png"/><Relationship Id="rId7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1.png"/><Relationship Id="rId10" Type="http://schemas.openxmlformats.org/officeDocument/2006/relationships/image" Target="../media/image31.jpeg"/><Relationship Id="rId4" Type="http://schemas.openxmlformats.org/officeDocument/2006/relationships/image" Target="../media/image26.jpeg"/><Relationship Id="rId9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785794"/>
            <a:ext cx="47149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Задание 2</a:t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«Собери рюкзак»</a:t>
            </a:r>
            <a:endParaRPr lang="ru-RU" sz="32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3" y="2000240"/>
            <a:ext cx="478634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Описание: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Предложить детям </a:t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внимательно рассмотреть предметы, размещённые на игровом поле и выбрать из них те, которые могут пригодиться солдату в походе.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Picture 10" descr="https://i.pinimg.com/originals/7a/dc/f8/7adcf86b4d39b5d4b3901b257e9e935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214942" y="1643050"/>
            <a:ext cx="3046116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642918"/>
            <a:ext cx="49292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Уважения достоин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Смелый и отважный воин: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Трудно в тыл врага пробраться,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Незамеченным остаться,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Все запомнить, разузнать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Утром в штабе рассказать.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(Разведчик)</a:t>
            </a:r>
            <a:endParaRPr lang="ru-RU" sz="2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https://im0-tub-ru.yandex.net/i?id=39b872f6cb06c2c31f139e5f7c6e300d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500042"/>
            <a:ext cx="4557744" cy="56971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642918"/>
            <a:ext cx="492922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Кто, ребята, на границе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Нашу землю стережет,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Чтоб работать и учиться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Мог спокойно наш народ?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(Пограничник)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https://www.uchmag.ru/upload/catalog/posob-native/_/o/_o_t-1750_/cover_image_bi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801"/>
          <a:stretch>
            <a:fillRect/>
          </a:stretch>
        </p:blipFill>
        <p:spPr bwMode="auto">
          <a:xfrm>
            <a:off x="4572000" y="714356"/>
            <a:ext cx="3333750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1000108"/>
            <a:ext cx="49292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И на фронте, и в тылу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День и ночь ведут борьбу: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Жизни раненым спасают,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В строй вернуться помогают.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(Военные врачи, медсестры)</a:t>
            </a:r>
          </a:p>
        </p:txBody>
      </p:sp>
      <p:pic>
        <p:nvPicPr>
          <p:cNvPr id="13" name="Picture 4" descr="https://i.pinimg.com/736x/90/06/35/900635095d48917f4de82786cceb863c--pi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63" t="6667" r="28947"/>
          <a:stretch>
            <a:fillRect/>
          </a:stretch>
        </p:blipFill>
        <p:spPr bwMode="auto">
          <a:xfrm>
            <a:off x="5214942" y="714356"/>
            <a:ext cx="2578468" cy="557216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642918"/>
            <a:ext cx="49292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Чтобы Родине служить,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Нужно очень сильным быть.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Чтобы силы накопить,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Нужно с ложкою дружить.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Только мамы рядом нет...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Кто ж состряпает обед?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(Повар)</a:t>
            </a:r>
            <a:endParaRPr lang="ru-RU" sz="2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 l="1647" t="16601" r="33016" b="18945"/>
          <a:stretch>
            <a:fillRect/>
          </a:stretch>
        </p:blipFill>
        <p:spPr bwMode="auto">
          <a:xfrm>
            <a:off x="1428728" y="2857496"/>
            <a:ext cx="6000792" cy="332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642918"/>
            <a:ext cx="44291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 паренька сбылась мечта -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Пришел служить он в роту.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Теперь стреляет: "Тра-та-та!"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Из пушки, миномета.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Недавно служит паренек,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Но самый лучший он стрелок.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(Артиллерист)</a:t>
            </a:r>
            <a:endParaRPr lang="ru-RU" sz="2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 descr="http://www.tehnikapobedy.ru/materials/pak37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538763"/>
            <a:ext cx="7643309" cy="360488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images.myshared.ru/24/1272590/slide_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406" b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5714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0" y="685800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7158" y="214290"/>
            <a:ext cx="800105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5846" name="Picture 6" descr="https://www.kivano.kg/images/product/17418/17418_ful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14290"/>
            <a:ext cx="1500198" cy="1500198"/>
          </a:xfrm>
          <a:prstGeom prst="rect">
            <a:avLst/>
          </a:prstGeom>
          <a:noFill/>
        </p:spPr>
      </p:pic>
      <p:pic>
        <p:nvPicPr>
          <p:cNvPr id="35850" name="Picture 10" descr="https://cdn5.vectorstock.com/i/1000x1000/46/09/cartoon-home-miscellaneous-binocular-vector-78460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93" b="17497"/>
          <a:stretch>
            <a:fillRect/>
          </a:stretch>
        </p:blipFill>
        <p:spPr bwMode="auto">
          <a:xfrm>
            <a:off x="2357422" y="285728"/>
            <a:ext cx="1793256" cy="1071570"/>
          </a:xfrm>
          <a:prstGeom prst="rect">
            <a:avLst/>
          </a:prstGeom>
          <a:noFill/>
        </p:spPr>
      </p:pic>
      <p:pic>
        <p:nvPicPr>
          <p:cNvPr id="35854" name="Picture 14" descr="https://img3.stockfresh.com/files/c/clairev/m/82/352526_stock-photo-old-parchment-with-treasure-map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4514" y="2214554"/>
            <a:ext cx="1099431" cy="1285884"/>
          </a:xfrm>
          <a:prstGeom prst="rect">
            <a:avLst/>
          </a:prstGeom>
          <a:noFill/>
        </p:spPr>
      </p:pic>
      <p:pic>
        <p:nvPicPr>
          <p:cNvPr id="35856" name="Picture 16" descr="https://avatars.mds.yandex.net/get-mpic/1081556/img_id2100105701269336901.jpeg/ori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642918"/>
            <a:ext cx="857256" cy="1249348"/>
          </a:xfrm>
          <a:prstGeom prst="rect">
            <a:avLst/>
          </a:prstGeom>
          <a:noFill/>
        </p:spPr>
      </p:pic>
      <p:pic>
        <p:nvPicPr>
          <p:cNvPr id="35858" name="Picture 18" descr="https://55.img.avito.st/640x480/5874081355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625" b="14062"/>
          <a:stretch>
            <a:fillRect/>
          </a:stretch>
        </p:blipFill>
        <p:spPr bwMode="auto">
          <a:xfrm>
            <a:off x="2285984" y="1785926"/>
            <a:ext cx="1399628" cy="984120"/>
          </a:xfrm>
          <a:prstGeom prst="rect">
            <a:avLst/>
          </a:prstGeom>
          <a:noFill/>
        </p:spPr>
      </p:pic>
      <p:pic>
        <p:nvPicPr>
          <p:cNvPr id="35860" name="Picture 20" descr="https://i.pinimg.com/originals/a5/5d/ec/a55dec04a08c4c89011758d962960f2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1138658"/>
            <a:ext cx="1714512" cy="1048129"/>
          </a:xfrm>
          <a:prstGeom prst="rect">
            <a:avLst/>
          </a:prstGeom>
          <a:noFill/>
        </p:spPr>
      </p:pic>
      <p:pic>
        <p:nvPicPr>
          <p:cNvPr id="35862" name="Picture 22" descr="https://i.pinimg.com/736x/51/0e/fe/510efe880044d47bb9e6551a26fd323f--christmas-toys-baby-toys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071678"/>
            <a:ext cx="1220329" cy="1127479"/>
          </a:xfrm>
          <a:prstGeom prst="rect">
            <a:avLst/>
          </a:prstGeom>
          <a:noFill/>
        </p:spPr>
      </p:pic>
      <p:pic>
        <p:nvPicPr>
          <p:cNvPr id="35866" name="Picture 26" descr="https://publicdomainq.net/images/201611/03s/publicdomainq-0002264uca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16832">
            <a:off x="7537341" y="4481341"/>
            <a:ext cx="1302752" cy="1211058"/>
          </a:xfrm>
          <a:prstGeom prst="rect">
            <a:avLst/>
          </a:prstGeom>
          <a:noFill/>
        </p:spPr>
      </p:pic>
      <p:pic>
        <p:nvPicPr>
          <p:cNvPr id="35868" name="Picture 28" descr="https://www.stihi.ru/pics/2019/05/05/571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286124"/>
            <a:ext cx="1428760" cy="1071570"/>
          </a:xfrm>
          <a:prstGeom prst="rect">
            <a:avLst/>
          </a:prstGeom>
          <a:noFill/>
        </p:spPr>
      </p:pic>
      <p:pic>
        <p:nvPicPr>
          <p:cNvPr id="35872" name="Picture 32" descr="http://matrade.pro/image/cache/catalog/%20%D1%80%D0%B5%D0%BC%D0%B5%D0%BD%D1%8C%20%D0%B4%D0%BE%D0%BB%D0%B3/fghfgh-1000x1000-product_popup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3857628"/>
            <a:ext cx="1500198" cy="1500198"/>
          </a:xfrm>
          <a:prstGeom prst="rect">
            <a:avLst/>
          </a:prstGeom>
          <a:noFill/>
        </p:spPr>
      </p:pic>
      <p:pic>
        <p:nvPicPr>
          <p:cNvPr id="35876" name="Picture 36" descr="https://crispycrust.no/wp-content/uploads/2018/12/05Cola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57686" y="4572008"/>
            <a:ext cx="1857356" cy="1857356"/>
          </a:xfrm>
          <a:prstGeom prst="rect">
            <a:avLst/>
          </a:prstGeom>
          <a:noFill/>
        </p:spPr>
      </p:pic>
      <p:pic>
        <p:nvPicPr>
          <p:cNvPr id="31" name="Picture 2" descr="https://mnemonicwords.com/upload/images/dictionary_enenru/7/9ochb_12082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035" r="19298"/>
          <a:stretch>
            <a:fillRect/>
          </a:stretch>
        </p:blipFill>
        <p:spPr bwMode="auto">
          <a:xfrm flipH="1">
            <a:off x="285720" y="3025805"/>
            <a:ext cx="3214710" cy="35104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6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8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38125 0.58009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8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6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58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-0.11788 0.39884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5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58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6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58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0.59618 0.50417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5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8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-0.70313 0.29328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5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58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1000" fill="hold"/>
                                        <p:tgtEl>
                                          <p:spTgt spid="358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7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58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-0.5375 0.0592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" y="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7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58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6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58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17882 0.59027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2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5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786446" y="2143116"/>
            <a:ext cx="2143140" cy="3786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785794"/>
            <a:ext cx="73581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Задание 3</a:t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«Расшифруй слово»</a:t>
            </a:r>
            <a:endParaRPr lang="ru-RU" sz="32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3" y="2143116"/>
            <a:ext cx="478634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Описание: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Предложить детям по первым буквам слов расшифровать загаданное слово.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643570" y="3357562"/>
            <a:ext cx="127159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715140" y="4000504"/>
            <a:ext cx="495264" cy="6334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43636" y="2143116"/>
            <a:ext cx="1714512" cy="98583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6" descr="https://i.pinimg.com/originals/57/0d/b5/570db5ed637f8ed4737df3def43fc07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l="18441" t="4255" r="15601" b="8511"/>
          <a:stretch>
            <a:fillRect/>
          </a:stretch>
        </p:blipFill>
        <p:spPr bwMode="auto">
          <a:xfrm>
            <a:off x="5214942" y="2000240"/>
            <a:ext cx="3019562" cy="399361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143636" y="2143116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Arial Black" pitchFamily="34" charset="0"/>
              </a:rPr>
              <a:t>?</a:t>
            </a:r>
            <a:endParaRPr lang="ru-RU" sz="6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images.myshared.ru/24/1272590/slide_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406" b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5714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0" y="685800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7158" y="214290"/>
            <a:ext cx="800105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cxnSp>
        <p:nvCxnSpPr>
          <p:cNvPr id="14" name="Прямая соединительная линия 13"/>
          <p:cNvCxnSpPr>
            <a:endCxn id="22" idx="3"/>
          </p:cNvCxnSpPr>
          <p:nvPr/>
        </p:nvCxnSpPr>
        <p:spPr>
          <a:xfrm>
            <a:off x="785786" y="642918"/>
            <a:ext cx="75724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85786" y="2214554"/>
            <a:ext cx="75724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85786" y="3786190"/>
            <a:ext cx="75724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000100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857488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6786578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-785850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4857752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322" name="Picture 2" descr="https://cdn.pixabay.com/photo/2014/04/03/00/42/first-birthday-309189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714356"/>
            <a:ext cx="1571636" cy="1356764"/>
          </a:xfrm>
          <a:prstGeom prst="rect">
            <a:avLst/>
          </a:prstGeom>
          <a:noFill/>
        </p:spPr>
      </p:pic>
      <p:pic>
        <p:nvPicPr>
          <p:cNvPr id="56324" name="Picture 4" descr="https://pandia.ru/text/81/297/images/img5_4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8436" y="642918"/>
            <a:ext cx="1486783" cy="1643074"/>
          </a:xfrm>
          <a:prstGeom prst="rect">
            <a:avLst/>
          </a:prstGeom>
          <a:noFill/>
        </p:spPr>
      </p:pic>
      <p:pic>
        <p:nvPicPr>
          <p:cNvPr id="56326" name="Picture 6" descr="https://cdn.st100sp.com/pictures/03336053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71480"/>
            <a:ext cx="1918947" cy="1785950"/>
          </a:xfrm>
          <a:prstGeom prst="rect">
            <a:avLst/>
          </a:prstGeom>
          <a:noFill/>
        </p:spPr>
      </p:pic>
      <p:pic>
        <p:nvPicPr>
          <p:cNvPr id="56328" name="Picture 8" descr="https://www.fresher.ru/mary/4-2017/kak-chelovek-priruchal-zhivotnyx/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714356"/>
            <a:ext cx="1505505" cy="1389793"/>
          </a:xfrm>
          <a:prstGeom prst="rect">
            <a:avLst/>
          </a:prstGeom>
          <a:noFill/>
        </p:spPr>
      </p:pic>
      <p:pic>
        <p:nvPicPr>
          <p:cNvPr id="56332" name="Picture 12" descr="http://900igr.net/up/datai/91393/0002-002-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2357430"/>
            <a:ext cx="1428760" cy="1302692"/>
          </a:xfrm>
          <a:prstGeom prst="rect">
            <a:avLst/>
          </a:prstGeom>
          <a:noFill/>
        </p:spPr>
      </p:pic>
      <p:sp>
        <p:nvSpPr>
          <p:cNvPr id="56334" name="AutoShape 14" descr="https://yt3.ggpht.com/a/AGF-l7_6aVuX9veGH0uGNiqmJFay1x8JUZ2vTzklTg=s900-c-k-c0xffffffff-no-rj-m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6338" name="Picture 18" descr="https://www.passionforum.ru/upload/159/u15989/096/94dd946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2357430"/>
            <a:ext cx="1280489" cy="1250037"/>
          </a:xfrm>
          <a:prstGeom prst="rect">
            <a:avLst/>
          </a:prstGeom>
          <a:noFill/>
        </p:spPr>
      </p:pic>
      <p:pic>
        <p:nvPicPr>
          <p:cNvPr id="56340" name="Picture 20" descr="http://900igr.net/up/datai/91393/0002-006-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0100" y="2357430"/>
            <a:ext cx="1217848" cy="1285884"/>
          </a:xfrm>
          <a:prstGeom prst="rect">
            <a:avLst/>
          </a:prstGeom>
          <a:noFill/>
        </p:spPr>
      </p:pic>
      <p:pic>
        <p:nvPicPr>
          <p:cNvPr id="56342" name="Picture 22" descr="https://www.passionforum.ru/upload/159/u15989/094/297a91a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6314" y="2357430"/>
            <a:ext cx="1285884" cy="1295883"/>
          </a:xfrm>
          <a:prstGeom prst="rect">
            <a:avLst/>
          </a:prstGeom>
          <a:noFill/>
        </p:spPr>
      </p:pic>
      <p:pic>
        <p:nvPicPr>
          <p:cNvPr id="56344" name="Picture 24" descr="https://avatars.mds.yandex.net/get-pdb/964102/2f7e6132-9220-4a06-a066-5060ee2cc67d/s120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571876"/>
            <a:ext cx="5000580" cy="352540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images.myshared.ru/24/1272590/slide_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406" b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5714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0" y="685800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7158" y="214290"/>
            <a:ext cx="8286808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5720" y="642918"/>
            <a:ext cx="85725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85720" y="2214554"/>
            <a:ext cx="85725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85720" y="3786190"/>
            <a:ext cx="85725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57158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071670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7286644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-1285916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5572132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34" name="AutoShape 14" descr="https://yt3.ggpht.com/a/AGF-l7_6aVuX9veGH0uGNiqmJFay1x8JUZ2vTzklTg=s900-c-k-c0xffffffff-no-rj-m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6338" name="Picture 18" descr="https://www.passionforum.ru/upload/159/u15989/096/94dd94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357430"/>
            <a:ext cx="1280489" cy="1250037"/>
          </a:xfrm>
          <a:prstGeom prst="rect">
            <a:avLst/>
          </a:prstGeom>
          <a:noFill/>
        </p:spPr>
      </p:pic>
      <p:cxnSp>
        <p:nvCxnSpPr>
          <p:cNvPr id="33" name="Прямая соединительная линия 32"/>
          <p:cNvCxnSpPr/>
          <p:nvPr/>
        </p:nvCxnSpPr>
        <p:spPr>
          <a:xfrm rot="5400000">
            <a:off x="3786182" y="2214554"/>
            <a:ext cx="314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8" descr="https://stereofuture.ru/wp-content/uploads/2019/08/gscreenshot-x-684x36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874726"/>
            <a:ext cx="2770894" cy="2908294"/>
          </a:xfrm>
          <a:prstGeom prst="rect">
            <a:avLst/>
          </a:prstGeom>
          <a:noFill/>
        </p:spPr>
      </p:pic>
      <p:pic>
        <p:nvPicPr>
          <p:cNvPr id="50" name="Picture 18" descr="https://www.passionforum.ru/upload/159/u15989/096/94dd94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357430"/>
            <a:ext cx="1280489" cy="1250037"/>
          </a:xfrm>
          <a:prstGeom prst="rect">
            <a:avLst/>
          </a:prstGeom>
          <a:noFill/>
        </p:spPr>
      </p:pic>
      <p:pic>
        <p:nvPicPr>
          <p:cNvPr id="52" name="Picture 12" descr="http://900igr.net/up/datai/91393/0002-002-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351126"/>
            <a:ext cx="1357322" cy="1237557"/>
          </a:xfrm>
          <a:prstGeom prst="rect">
            <a:avLst/>
          </a:prstGeom>
          <a:noFill/>
        </p:spPr>
      </p:pic>
      <p:pic>
        <p:nvPicPr>
          <p:cNvPr id="54" name="Picture 12" descr="http://900igr.net/up/datai/91393/0002-002-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2357430"/>
            <a:ext cx="1357322" cy="1237557"/>
          </a:xfrm>
          <a:prstGeom prst="rect">
            <a:avLst/>
          </a:prstGeom>
          <a:noFill/>
        </p:spPr>
      </p:pic>
      <p:pic>
        <p:nvPicPr>
          <p:cNvPr id="61454" name="Picture 14" descr="https://im0-tub-ru.yandex.net/i?id=af24eda2308ceff22aebb61973fc1082&amp;n=33&amp;w=138&amp;h=15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285992"/>
            <a:ext cx="1248736" cy="1357322"/>
          </a:xfrm>
          <a:prstGeom prst="rect">
            <a:avLst/>
          </a:prstGeom>
          <a:noFill/>
        </p:spPr>
      </p:pic>
      <p:pic>
        <p:nvPicPr>
          <p:cNvPr id="61460" name="Picture 20" descr="https://im0-tub-ru.yandex.net/i?id=7ceee3d6d15bf001908984ccd65a5ce3&amp;n=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5" y="642918"/>
            <a:ext cx="2921019" cy="1643074"/>
          </a:xfrm>
          <a:prstGeom prst="rect">
            <a:avLst/>
          </a:prstGeom>
          <a:noFill/>
        </p:spPr>
      </p:pic>
      <p:pic>
        <p:nvPicPr>
          <p:cNvPr id="61462" name="Picture 22" descr="https://making-the-web.com/sites/default/files/clipart/128599/watermelon-cliparts-128599-802159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785794"/>
            <a:ext cx="1285884" cy="1263002"/>
          </a:xfrm>
          <a:prstGeom prst="rect">
            <a:avLst/>
          </a:prstGeom>
          <a:noFill/>
        </p:spPr>
      </p:pic>
      <p:pic>
        <p:nvPicPr>
          <p:cNvPr id="61470" name="Picture 30" descr="https://im0-tub-ru.yandex.net/i?id=6100c1822ec977ea37d3bf5cae37a09d&amp;n=33&amp;w=148&amp;h=15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785794"/>
            <a:ext cx="1339224" cy="1357322"/>
          </a:xfrm>
          <a:prstGeom prst="rect">
            <a:avLst/>
          </a:prstGeom>
          <a:noFill/>
        </p:spPr>
      </p:pic>
      <p:sp>
        <p:nvSpPr>
          <p:cNvPr id="66" name="Овал 65"/>
          <p:cNvSpPr/>
          <p:nvPr/>
        </p:nvSpPr>
        <p:spPr>
          <a:xfrm>
            <a:off x="5857884" y="928670"/>
            <a:ext cx="557210" cy="3571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6000760" y="1285860"/>
            <a:ext cx="285752" cy="5715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6572264" y="1214422"/>
            <a:ext cx="142876" cy="2857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9" name="Picture 34" descr="https://im0-tub-ru.yandex.net/i?id=2a3ae9eb8f96fa698711805f114f8854&amp;n=1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714356"/>
            <a:ext cx="1067105" cy="1428760"/>
          </a:xfrm>
          <a:prstGeom prst="rect">
            <a:avLst/>
          </a:prstGeom>
          <a:noFill/>
        </p:spPr>
      </p:pic>
      <p:pic>
        <p:nvPicPr>
          <p:cNvPr id="61476" name="Picture 36" descr="https://im0-tub-ru.yandex.net/i?id=3de47286406c46fd5ca0193132ab93a4&amp;n=1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785794"/>
            <a:ext cx="1365804" cy="13573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7224" y="785794"/>
            <a:ext cx="73581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Задание 4</a:t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«Отгадать загадки»</a:t>
            </a:r>
            <a:endParaRPr lang="ru-RU" sz="32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3" y="2500306"/>
            <a:ext cx="478634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Описание: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Предложить детям по отгадать загадки о военных профессиях.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143768" y="4071942"/>
            <a:ext cx="428628" cy="5000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072198" y="4643446"/>
            <a:ext cx="357190" cy="3571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072198" y="2285992"/>
            <a:ext cx="1428760" cy="14287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072198" y="3000372"/>
            <a:ext cx="428628" cy="5000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https://i.pinimg.com/736x/0c/75/17/0c751796eeecf9ba5cee300b814e19a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9F8"/>
              </a:clrFrom>
              <a:clrTo>
                <a:srgbClr val="F9F9F8">
                  <a:alpha val="0"/>
                </a:srgbClr>
              </a:clrTo>
            </a:clrChange>
          </a:blip>
          <a:srcRect l="27488" t="4939" r="24074" b="9875"/>
          <a:stretch>
            <a:fillRect/>
          </a:stretch>
        </p:blipFill>
        <p:spPr bwMode="auto">
          <a:xfrm>
            <a:off x="5786446" y="2000240"/>
            <a:ext cx="2214578" cy="389469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28663" y="642918"/>
            <a:ext cx="47863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этой форме темно-синей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Защищает он страну,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 в огромной субмарине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Опускается ко дну.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Охраняя океан,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Был в портах десятка стран.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(Моряк - подводник)</a:t>
            </a:r>
            <a:endParaRPr lang="ru-RU" sz="20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6" descr="http://listrade.net/image/cache/data/product/127066-800x8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6175" r="65989" b="79104"/>
          <a:stretch>
            <a:fillRect/>
          </a:stretch>
        </p:blipFill>
        <p:spPr bwMode="auto">
          <a:xfrm>
            <a:off x="6357950" y="1142984"/>
            <a:ext cx="785818" cy="1143008"/>
          </a:xfrm>
          <a:prstGeom prst="rect">
            <a:avLst/>
          </a:prstGeom>
          <a:noFill/>
        </p:spPr>
      </p:pic>
      <p:pic>
        <p:nvPicPr>
          <p:cNvPr id="18" name="Picture 6" descr="http://listrade.net/image/cache/data/product/127066-800x8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E5BD"/>
              </a:clrFrom>
              <a:clrTo>
                <a:srgbClr val="F7E5BD">
                  <a:alpha val="0"/>
                </a:srgbClr>
              </a:clrTo>
            </a:clrChange>
          </a:blip>
          <a:srcRect l="26175" r="25502"/>
          <a:stretch>
            <a:fillRect/>
          </a:stretch>
        </p:blipFill>
        <p:spPr bwMode="auto">
          <a:xfrm>
            <a:off x="5286380" y="785794"/>
            <a:ext cx="2643206" cy="546988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642918"/>
            <a:ext cx="79296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Спешит по вызову отряд,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Готовый разыскать снаряд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 на пшеничном поле,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 в транспорте, и в школе.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Боец отряда очень смел -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Три мины разрядить сумел.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(Сапер)</a:t>
            </a:r>
            <a:endParaRPr lang="ru-RU" sz="2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 descr="https://ds05.infourok.ru/uploads/ex/1317/00054336-72891784/hello_html_5d32483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714744" y="418090"/>
            <a:ext cx="4563742" cy="57886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14348" y="642918"/>
            <a:ext cx="50006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Он поднимает в небеса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Свою стальную птицу.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Он видит горы и леса,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Воздушные границы.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Зачем летит он в вышину?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Чтоб защитить свою страну!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(Военный летчик, пилот)</a:t>
            </a:r>
            <a:endParaRPr lang="ru-RU" sz="2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https://i.pinimg.com/736x/b1/60/79/b160796c7e2b54a6e84821869edd73d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1428736"/>
            <a:ext cx="5214974" cy="52149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50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16</cp:revision>
  <dcterms:created xsi:type="dcterms:W3CDTF">2019-11-15T08:42:28Z</dcterms:created>
  <dcterms:modified xsi:type="dcterms:W3CDTF">2019-12-05T21:55:51Z</dcterms:modified>
</cp:coreProperties>
</file>