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38" r:id="rId2"/>
    <p:sldId id="327" r:id="rId3"/>
    <p:sldId id="318" r:id="rId4"/>
    <p:sldId id="325" r:id="rId5"/>
    <p:sldId id="326" r:id="rId6"/>
    <p:sldId id="332" r:id="rId7"/>
    <p:sldId id="333" r:id="rId8"/>
    <p:sldId id="334" r:id="rId9"/>
    <p:sldId id="32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9" autoAdjust="0"/>
    <p:restoredTop sz="94660"/>
  </p:normalViewPr>
  <p:slideViewPr>
    <p:cSldViewPr>
      <p:cViewPr>
        <p:scale>
          <a:sx n="69" d="100"/>
          <a:sy n="69" d="100"/>
        </p:scale>
        <p:origin x="-136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B6C59-BF3F-4AC4-857F-9BC4EEF6897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8926-633B-48C8-8023-7E6A9B834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gif"/><Relationship Id="rId7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gif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785794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5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«Сложить картинку»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7" y="2143116"/>
            <a:ext cx="492922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разместить появляющиеся части картинки на игровом поле, так чтобы составить её целиком.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Рассмотреть картинку и составить по ней рассказ.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1309791">
            <a:off x="6645140" y="3015227"/>
            <a:ext cx="1167260" cy="6170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10" descr="https://d2gg9evh47fn9z.cloudfront.net/800px_COLOURBOX282881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29" r="11553"/>
          <a:stretch>
            <a:fillRect/>
          </a:stretch>
        </p:blipFill>
        <p:spPr bwMode="auto">
          <a:xfrm>
            <a:off x="5643570" y="1785926"/>
            <a:ext cx="2643206" cy="4207494"/>
          </a:xfrm>
          <a:prstGeom prst="rect">
            <a:avLst/>
          </a:prstGeom>
          <a:noFill/>
        </p:spPr>
      </p:pic>
      <p:pic>
        <p:nvPicPr>
          <p:cNvPr id="1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4" cstate="print"/>
          <a:srcRect l="16406" t="13542" r="21875" b="32291"/>
          <a:stretch>
            <a:fillRect/>
          </a:stretch>
        </p:blipFill>
        <p:spPr bwMode="auto">
          <a:xfrm rot="1402408">
            <a:off x="5435952" y="3779216"/>
            <a:ext cx="800863" cy="559553"/>
          </a:xfrm>
          <a:prstGeom prst="roundRect">
            <a:avLst/>
          </a:prstGeom>
          <a:noFill/>
        </p:spPr>
      </p:pic>
      <p:pic>
        <p:nvPicPr>
          <p:cNvPr id="15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5" cstate="print"/>
          <a:srcRect l="16406" t="13542" r="21875" b="32291"/>
          <a:stretch>
            <a:fillRect/>
          </a:stretch>
        </p:blipFill>
        <p:spPr bwMode="auto">
          <a:xfrm>
            <a:off x="7823803" y="3910076"/>
            <a:ext cx="462973" cy="30474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-535817" y="3393281"/>
            <a:ext cx="592935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821637" y="3393281"/>
            <a:ext cx="592935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14282" y="2428868"/>
            <a:ext cx="671517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14282" y="4357694"/>
            <a:ext cx="671517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32837" r="30993" b="66563"/>
          <a:stretch>
            <a:fillRect/>
          </a:stretch>
        </p:blipFill>
        <p:spPr bwMode="auto">
          <a:xfrm>
            <a:off x="2428860" y="428604"/>
            <a:ext cx="2357454" cy="1990740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26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r="67021" b="66403"/>
          <a:stretch>
            <a:fillRect/>
          </a:stretch>
        </p:blipFill>
        <p:spPr bwMode="auto">
          <a:xfrm>
            <a:off x="214282" y="428604"/>
            <a:ext cx="2214578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31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t="33597" r="67021" b="34006"/>
          <a:stretch>
            <a:fillRect/>
          </a:stretch>
        </p:blipFill>
        <p:spPr bwMode="auto">
          <a:xfrm>
            <a:off x="214282" y="2428868"/>
            <a:ext cx="2214578" cy="1928826"/>
          </a:xfrm>
          <a:prstGeom prst="rect">
            <a:avLst/>
          </a:prstGeom>
          <a:noFill/>
          <a:ln w="38100">
            <a:noFill/>
          </a:ln>
        </p:spPr>
      </p:pic>
      <p:cxnSp>
        <p:nvCxnSpPr>
          <p:cNvPr id="27" name="Прямая соединительная линия 26"/>
          <p:cNvCxnSpPr/>
          <p:nvPr/>
        </p:nvCxnSpPr>
        <p:spPr>
          <a:xfrm rot="5400000">
            <a:off x="3964777" y="3393281"/>
            <a:ext cx="592935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-2750395" y="3393281"/>
            <a:ext cx="592935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14282" y="6357958"/>
            <a:ext cx="671517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4282" y="428604"/>
            <a:ext cx="671517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t="33597" r="67021" b="34006"/>
          <a:stretch>
            <a:fillRect/>
          </a:stretch>
        </p:blipFill>
        <p:spPr bwMode="auto">
          <a:xfrm>
            <a:off x="7066007" y="2500307"/>
            <a:ext cx="1886492" cy="164307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37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31915" t="65995" r="31915"/>
          <a:stretch>
            <a:fillRect/>
          </a:stretch>
        </p:blipFill>
        <p:spPr bwMode="auto">
          <a:xfrm>
            <a:off x="2357422" y="4357694"/>
            <a:ext cx="2428892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38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31915" t="65995" r="31915"/>
          <a:stretch>
            <a:fillRect/>
          </a:stretch>
        </p:blipFill>
        <p:spPr bwMode="auto">
          <a:xfrm>
            <a:off x="7072330" y="2500306"/>
            <a:ext cx="1936480" cy="164307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0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8085" t="34797" b="32806"/>
          <a:stretch>
            <a:fillRect/>
          </a:stretch>
        </p:blipFill>
        <p:spPr bwMode="auto">
          <a:xfrm>
            <a:off x="4784149" y="2431033"/>
            <a:ext cx="2143140" cy="1928826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41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8085" t="34797" b="32806"/>
          <a:stretch>
            <a:fillRect/>
          </a:stretch>
        </p:blipFill>
        <p:spPr bwMode="auto">
          <a:xfrm>
            <a:off x="7080236" y="2500306"/>
            <a:ext cx="1920920" cy="17288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2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8085" b="66403"/>
          <a:stretch>
            <a:fillRect/>
          </a:stretch>
        </p:blipFill>
        <p:spPr bwMode="auto">
          <a:xfrm>
            <a:off x="4786314" y="428604"/>
            <a:ext cx="2143140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43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8085" b="66403"/>
          <a:stretch>
            <a:fillRect/>
          </a:stretch>
        </p:blipFill>
        <p:spPr bwMode="auto">
          <a:xfrm>
            <a:off x="7072330" y="2500307"/>
            <a:ext cx="1928826" cy="180023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4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7943" t="65835"/>
          <a:stretch>
            <a:fillRect/>
          </a:stretch>
        </p:blipFill>
        <p:spPr bwMode="auto">
          <a:xfrm>
            <a:off x="4786314" y="4357694"/>
            <a:ext cx="2143140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45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67943" t="65835"/>
          <a:stretch>
            <a:fillRect/>
          </a:stretch>
        </p:blipFill>
        <p:spPr bwMode="auto">
          <a:xfrm>
            <a:off x="7072330" y="2500306"/>
            <a:ext cx="1890054" cy="17859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6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32837" r="30993" b="66563"/>
          <a:stretch>
            <a:fillRect/>
          </a:stretch>
        </p:blipFill>
        <p:spPr bwMode="auto">
          <a:xfrm>
            <a:off x="7072330" y="2500306"/>
            <a:ext cx="1928826" cy="17859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25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l="32979" t="33597" r="31915" b="34006"/>
          <a:stretch>
            <a:fillRect/>
          </a:stretch>
        </p:blipFill>
        <p:spPr bwMode="auto">
          <a:xfrm>
            <a:off x="2428860" y="2357430"/>
            <a:ext cx="2357454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47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t="67194" r="67021"/>
          <a:stretch>
            <a:fillRect/>
          </a:stretch>
        </p:blipFill>
        <p:spPr bwMode="auto">
          <a:xfrm>
            <a:off x="238125" y="4357694"/>
            <a:ext cx="2190735" cy="200026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48" name="Picture 4" descr="http://itd2.mycdn.me/image?id=881238644661&amp;t=20&amp;plc=WEB&amp;tkn=*RFyS6fjVkm46nu9Q18gBbMfXeqI"/>
          <p:cNvPicPr>
            <a:picLocks noChangeAspect="1" noChangeArrowheads="1"/>
          </p:cNvPicPr>
          <p:nvPr/>
        </p:nvPicPr>
        <p:blipFill>
          <a:blip r:embed="rId3" cstate="print"/>
          <a:srcRect t="67194" r="67021"/>
          <a:stretch>
            <a:fillRect/>
          </a:stretch>
        </p:blipFill>
        <p:spPr bwMode="auto">
          <a:xfrm>
            <a:off x="7072330" y="2500306"/>
            <a:ext cx="1928826" cy="174216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785794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6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«Разместить военную технику»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7" y="2143116"/>
            <a:ext cx="492922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разместить военную технику согласно видам (воздушный транспорт, морской транспорт, сухопутный транспорт).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858016" y="3214686"/>
            <a:ext cx="557210" cy="6429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690569">
            <a:off x="5405163" y="3880109"/>
            <a:ext cx="592654" cy="4649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19419889">
            <a:off x="6238118" y="4387786"/>
            <a:ext cx="797105" cy="5804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8923234">
            <a:off x="5078503" y="3927326"/>
            <a:ext cx="592654" cy="46490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18923234">
            <a:off x="5414944" y="3587838"/>
            <a:ext cx="252224" cy="2661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12" descr="https://i.pinimg.com/236x/16/ea/74/16ea74b915e6910714ecfe35093a9cce--clipart-images-vector-clipar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320"/>
          <a:stretch>
            <a:fillRect/>
          </a:stretch>
        </p:blipFill>
        <p:spPr bwMode="auto">
          <a:xfrm>
            <a:off x="4570926" y="2143116"/>
            <a:ext cx="3867326" cy="3809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9929850" y="4786322"/>
            <a:ext cx="576262" cy="647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4" name="Picture 4" descr="https://gosx.ru/images/strelka1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5796782"/>
            <a:ext cx="1000100" cy="1061218"/>
          </a:xfrm>
          <a:prstGeom prst="rect">
            <a:avLst/>
          </a:prstGeom>
          <a:noFill/>
        </p:spPr>
      </p:pic>
      <p:pic>
        <p:nvPicPr>
          <p:cNvPr id="17" name="Picture 24" descr="http://i635.photobucket.com/albums/uu78/dominicanahelp/6d87fa3c.jpg?t=1271462207"/>
          <p:cNvPicPr>
            <a:picLocks noChangeAspect="1" noChangeArrowheads="1"/>
          </p:cNvPicPr>
          <p:nvPr/>
        </p:nvPicPr>
        <p:blipFill>
          <a:blip r:embed="rId4" cstate="print"/>
          <a:srcRect l="3409"/>
          <a:stretch>
            <a:fillRect/>
          </a:stretch>
        </p:blipFill>
        <p:spPr bwMode="auto">
          <a:xfrm>
            <a:off x="0" y="0"/>
            <a:ext cx="6357950" cy="685800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" name="Picture 4" descr="https://www.chitalnya.ru/upload3/580/09063b90d86de326d0424c41d278edae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0"/>
            <a:ext cx="2500298" cy="1088093"/>
          </a:xfrm>
          <a:prstGeom prst="rect">
            <a:avLst/>
          </a:prstGeom>
          <a:noFill/>
        </p:spPr>
      </p:pic>
      <p:pic>
        <p:nvPicPr>
          <p:cNvPr id="21" name="Picture 6" descr="https://i.pinimg.com/736x/66/c3/34/66c3341df64253d62c0db4e2f6d54e50--free-cartoons-free-clipart-image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857232"/>
            <a:ext cx="1809762" cy="1357322"/>
          </a:xfrm>
          <a:prstGeom prst="rect">
            <a:avLst/>
          </a:prstGeom>
          <a:noFill/>
        </p:spPr>
      </p:pic>
      <p:pic>
        <p:nvPicPr>
          <p:cNvPr id="26" name="Picture 16" descr="https://ascon.net/bestmodels/12021/120210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429264"/>
            <a:ext cx="2143140" cy="1607355"/>
          </a:xfrm>
          <a:prstGeom prst="rect">
            <a:avLst/>
          </a:prstGeom>
          <a:noFill/>
        </p:spPr>
      </p:pic>
      <p:pic>
        <p:nvPicPr>
          <p:cNvPr id="27" name="Picture 20" descr="https://avatars.mds.yandex.net/get-pdb/989459/5486b6c1-d5ad-42aa-acab-69ee79c36e1d/s1200?webp=false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29388" y="2857496"/>
            <a:ext cx="2357454" cy="1465788"/>
          </a:xfrm>
          <a:prstGeom prst="rect">
            <a:avLst/>
          </a:prstGeom>
          <a:noFill/>
        </p:spPr>
      </p:pic>
      <p:pic>
        <p:nvPicPr>
          <p:cNvPr id="28" name="Picture 14" descr="https://avatars.mds.yandex.net/get-pdb/228049/7b79fdb9-74fd-47c6-9303-e21c15f3730a/s1200?webp=false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03" t="33040" r="4184" b="28413"/>
          <a:stretch>
            <a:fillRect/>
          </a:stretch>
        </p:blipFill>
        <p:spPr bwMode="auto">
          <a:xfrm>
            <a:off x="6500826" y="2143116"/>
            <a:ext cx="2428892" cy="1000132"/>
          </a:xfrm>
          <a:prstGeom prst="rect">
            <a:avLst/>
          </a:prstGeom>
          <a:noFill/>
        </p:spPr>
      </p:pic>
      <p:pic>
        <p:nvPicPr>
          <p:cNvPr id="29" name="Picture 18" descr="http://bastion-opk.ru/VVT/22460_RIS_01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4234" t="10803"/>
          <a:stretch>
            <a:fillRect/>
          </a:stretch>
        </p:blipFill>
        <p:spPr bwMode="auto">
          <a:xfrm flipH="1">
            <a:off x="6429388" y="4857760"/>
            <a:ext cx="2459875" cy="785818"/>
          </a:xfrm>
          <a:prstGeom prst="rect">
            <a:avLst/>
          </a:prstGeom>
          <a:noFill/>
        </p:spPr>
      </p:pic>
      <p:pic>
        <p:nvPicPr>
          <p:cNvPr id="30" name="Picture 22" descr="https://olive-drab.com/images/mv_drawings_collection_sample_02_325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071942"/>
            <a:ext cx="2085974" cy="891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-0.70972 0.12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69496 0.21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6 L -0.67448 0.30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-0.43437 -0.422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-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59236 0.177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0.32986 -0.3074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35937 -0.0412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785794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Задание 7</a:t>
            </a:r>
            <a:b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000" u="sng" dirty="0" smtClean="0">
                <a:solidFill>
                  <a:srgbClr val="C00000"/>
                </a:solidFill>
                <a:latin typeface="Arial Black" pitchFamily="34" charset="0"/>
              </a:rPr>
              <a:t>«Составь предложение по схеме</a:t>
            </a:r>
            <a:r>
              <a:rPr lang="ru-RU" sz="3200" u="sng" dirty="0" smtClean="0">
                <a:solidFill>
                  <a:srgbClr val="C00000"/>
                </a:solidFill>
                <a:latin typeface="Arial Black" pitchFamily="34" charset="0"/>
              </a:rPr>
              <a:t>»</a:t>
            </a:r>
            <a:endParaRPr lang="ru-RU" sz="3200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7" y="2214554"/>
            <a:ext cx="492922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Описание: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Предложить детям рассмотреть картинки на игровом поле и составить предложения, по предложенным схемам.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429388" y="2928934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8" descr="http://ou1.isil.obr55.ru/files/2019/02/%D0%B0%D1%80%D0%BC%D0%B5%D0%B9%D1%81%D0%BA%D0%B8%D0%B5-%D0%B7%D0%B0%D0%B1%D0%B0%D0%B2%D1%8B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54" r="25000"/>
          <a:stretch>
            <a:fillRect/>
          </a:stretch>
        </p:blipFill>
        <p:spPr bwMode="auto">
          <a:xfrm>
            <a:off x="5500694" y="1857364"/>
            <a:ext cx="2286016" cy="4245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442" name="Picture 2" descr="https://infodoski.ru/images/detailed/15/1864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7166"/>
            <a:ext cx="1285884" cy="2483594"/>
          </a:xfrm>
          <a:prstGeom prst="rect">
            <a:avLst/>
          </a:prstGeom>
          <a:noFill/>
        </p:spPr>
      </p:pic>
      <p:pic>
        <p:nvPicPr>
          <p:cNvPr id="61444" name="Picture 4" descr="https://avatars.mds.yandex.net/get-pdb/215709/d265d592-222a-41d3-9e15-2795007c5264/s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928670"/>
            <a:ext cx="3804391" cy="2143140"/>
          </a:xfrm>
          <a:prstGeom prst="rect">
            <a:avLst/>
          </a:prstGeom>
          <a:noFill/>
        </p:spPr>
      </p:pic>
      <p:pic>
        <p:nvPicPr>
          <p:cNvPr id="26" name="Picture 18" descr="https://i.pinimg.com/originals/48/36/6e/48366ef034557ab16f4dc749462bbc2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214686"/>
            <a:ext cx="2643206" cy="2643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48" name="Picture 8" descr="https://hurrytolove.ru/wp-content/uploads/2019/02/1234292765_yak3-768x55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4053"/>
          <a:stretch>
            <a:fillRect/>
          </a:stretch>
        </p:blipFill>
        <p:spPr bwMode="auto">
          <a:xfrm rot="1788892">
            <a:off x="5849009" y="4100431"/>
            <a:ext cx="2607421" cy="1807892"/>
          </a:xfrm>
          <a:prstGeom prst="rect">
            <a:avLst/>
          </a:prstGeom>
          <a:noFill/>
        </p:spPr>
      </p:pic>
      <p:sp>
        <p:nvSpPr>
          <p:cNvPr id="33" name="Фигура, имеющая форму буквы L 32"/>
          <p:cNvSpPr/>
          <p:nvPr/>
        </p:nvSpPr>
        <p:spPr>
          <a:xfrm>
            <a:off x="285720" y="4429132"/>
            <a:ext cx="1143008" cy="1343028"/>
          </a:xfrm>
          <a:prstGeom prst="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14678" y="5214950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857752" y="5214950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786182" y="2071678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429652" y="5429264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000232" y="2071678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072462" y="2357430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3" name="Фигура, имеющая форму буквы L 32"/>
          <p:cNvSpPr/>
          <p:nvPr/>
        </p:nvSpPr>
        <p:spPr>
          <a:xfrm>
            <a:off x="285720" y="4643446"/>
            <a:ext cx="1143008" cy="1343028"/>
          </a:xfrm>
          <a:prstGeom prst="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000496" y="5286388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72132" y="5286388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857620" y="2285992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8429652" y="5429264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071670" y="2285992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072462" y="2357430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Picture 2" descr="http://artlab.club/uploads/images/00/20/02/2017/05/26/0u387e9fe4-56cf6920-485773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285728"/>
            <a:ext cx="2786082" cy="2786082"/>
          </a:xfrm>
          <a:prstGeom prst="rect">
            <a:avLst/>
          </a:prstGeom>
          <a:noFill/>
        </p:spPr>
      </p:pic>
      <p:pic>
        <p:nvPicPr>
          <p:cNvPr id="64514" name="Picture 2" descr="http://www.playcast.ru/uploads/2016/06/19/190419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785794"/>
            <a:ext cx="3076751" cy="2000264"/>
          </a:xfrm>
          <a:prstGeom prst="rect">
            <a:avLst/>
          </a:prstGeom>
          <a:noFill/>
        </p:spPr>
      </p:pic>
      <p:pic>
        <p:nvPicPr>
          <p:cNvPr id="42" name="Picture 12" descr="https://cdn3.vectorstock.com/i/1000x1000/86/27/skydiver-vector-172862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26"/>
          <a:stretch>
            <a:fillRect/>
          </a:stretch>
        </p:blipFill>
        <p:spPr bwMode="auto">
          <a:xfrm>
            <a:off x="1357290" y="4143380"/>
            <a:ext cx="1285344" cy="1785950"/>
          </a:xfrm>
          <a:prstGeom prst="rect">
            <a:avLst/>
          </a:prstGeom>
          <a:noFill/>
        </p:spPr>
      </p:pic>
      <p:pic>
        <p:nvPicPr>
          <p:cNvPr id="43" name="Picture 14" descr="https://data.ac-illust.com/data/thumbnails/1e/1e6439e142cb9a3efc016e7025b28bfb_t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4113614"/>
            <a:ext cx="1500198" cy="2125281"/>
          </a:xfrm>
          <a:prstGeom prst="rect">
            <a:avLst/>
          </a:prstGeom>
          <a:noFill/>
        </p:spPr>
      </p:pic>
      <p:pic>
        <p:nvPicPr>
          <p:cNvPr id="44" name="Picture 10" descr="https://avatars.mds.yandex.net/get-pdb/1486143/a70f3d92-35ff-4ab5-8fc6-8d5468bd7e06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49688" y="4143380"/>
            <a:ext cx="3294312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s.myshared.ru/24/1272590/slide_2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406" b="114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5714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0" y="6858000"/>
            <a:ext cx="9144000" cy="1588"/>
          </a:xfrm>
          <a:prstGeom prst="line">
            <a:avLst/>
          </a:prstGeom>
          <a:ln>
            <a:solidFill>
              <a:schemeClr val="accent5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7158" y="214290"/>
            <a:ext cx="800105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43108" y="5572140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00694" y="5572140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643438" y="2214554"/>
            <a:ext cx="571504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929586" y="5572140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714612" y="2214554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786710" y="2357430"/>
            <a:ext cx="414334" cy="428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Picture 6" descr="https://im0-tub-ru.yandex.net/i?id=01e70a24ef14fe44c5ddd331195f8fe1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14290"/>
            <a:ext cx="1652586" cy="2698100"/>
          </a:xfrm>
          <a:prstGeom prst="rect">
            <a:avLst/>
          </a:prstGeom>
          <a:noFill/>
        </p:spPr>
      </p:pic>
      <p:pic>
        <p:nvPicPr>
          <p:cNvPr id="46" name="Picture 14" descr="https://www.millionpodarkov.ru/incoming_img/ac-studio.ru/804199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117" r="26633"/>
          <a:stretch>
            <a:fillRect/>
          </a:stretch>
        </p:blipFill>
        <p:spPr bwMode="auto">
          <a:xfrm>
            <a:off x="5715008" y="214290"/>
            <a:ext cx="1687199" cy="3143296"/>
          </a:xfrm>
          <a:prstGeom prst="rect">
            <a:avLst/>
          </a:prstGeom>
          <a:noFill/>
        </p:spPr>
      </p:pic>
      <p:pic>
        <p:nvPicPr>
          <p:cNvPr id="47" name="Picture 16" descr="https://infodoski.ru/images/thumbnails/515/450/detailed/15/1864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10" r="23531"/>
          <a:stretch>
            <a:fillRect/>
          </a:stretch>
        </p:blipFill>
        <p:spPr bwMode="auto">
          <a:xfrm>
            <a:off x="357158" y="3214685"/>
            <a:ext cx="1714512" cy="3183501"/>
          </a:xfrm>
          <a:prstGeom prst="rect">
            <a:avLst/>
          </a:prstGeom>
          <a:noFill/>
        </p:spPr>
      </p:pic>
      <p:pic>
        <p:nvPicPr>
          <p:cNvPr id="48" name="Picture 18" descr="https://thumbs.dreamstime.com/b/illustration-old-war-time-radio-22286936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357694"/>
            <a:ext cx="1663077" cy="1977238"/>
          </a:xfrm>
          <a:prstGeom prst="rect">
            <a:avLst/>
          </a:prstGeom>
          <a:noFill/>
        </p:spPr>
      </p:pic>
      <p:sp>
        <p:nvSpPr>
          <p:cNvPr id="49" name="Прямоугольник 48"/>
          <p:cNvSpPr/>
          <p:nvPr/>
        </p:nvSpPr>
        <p:spPr>
          <a:xfrm>
            <a:off x="3786182" y="5572140"/>
            <a:ext cx="1357322" cy="571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740727" y="3500438"/>
            <a:ext cx="1188463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detskie-pesni.com/_ld/1/4210463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2571744"/>
            <a:ext cx="3714776" cy="3714776"/>
          </a:xfrm>
          <a:prstGeom prst="rect">
            <a:avLst/>
          </a:prstGeom>
          <a:noFill/>
        </p:spPr>
      </p:pic>
      <p:pic>
        <p:nvPicPr>
          <p:cNvPr id="4098" name="Picture 2" descr="https://im0-tub-ru.yandex.net/i?id=82f3512aedc41f06ee355ad723c778f3-sr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714356"/>
            <a:ext cx="7272318" cy="1873173"/>
          </a:xfrm>
          <a:prstGeom prst="rect">
            <a:avLst/>
          </a:prstGeom>
          <a:noFill/>
        </p:spPr>
      </p:pic>
      <p:pic>
        <p:nvPicPr>
          <p:cNvPr id="8" name="Picture 2" descr="http://www.freeppt.net/background/soldier-powerpoint-backgrounds-for-powerpoint.jpg"/>
          <p:cNvPicPr>
            <a:picLocks noChangeAspect="1" noChangeArrowheads="1"/>
          </p:cNvPicPr>
          <p:nvPr/>
        </p:nvPicPr>
        <p:blipFill>
          <a:blip r:embed="rId5" cstate="print"/>
          <a:srcRect l="17083" t="13403" r="10260" b="26180"/>
          <a:stretch>
            <a:fillRect/>
          </a:stretch>
        </p:blipFill>
        <p:spPr bwMode="auto">
          <a:xfrm>
            <a:off x="7358082" y="642918"/>
            <a:ext cx="916377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12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15</cp:revision>
  <dcterms:created xsi:type="dcterms:W3CDTF">2019-11-15T08:42:28Z</dcterms:created>
  <dcterms:modified xsi:type="dcterms:W3CDTF">2019-12-05T21:58:09Z</dcterms:modified>
</cp:coreProperties>
</file>