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78" r:id="rId3"/>
    <p:sldId id="261" r:id="rId4"/>
    <p:sldId id="262" r:id="rId5"/>
    <p:sldId id="258" r:id="rId6"/>
    <p:sldId id="259" r:id="rId7"/>
    <p:sldId id="260" r:id="rId8"/>
    <p:sldId id="280" r:id="rId9"/>
    <p:sldId id="281" r:id="rId10"/>
    <p:sldId id="282" r:id="rId11"/>
    <p:sldId id="279" r:id="rId12"/>
    <p:sldId id="283" r:id="rId13"/>
    <p:sldId id="264" r:id="rId14"/>
    <p:sldId id="266" r:id="rId15"/>
    <p:sldId id="267" r:id="rId16"/>
    <p:sldId id="265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4F47DE-00A2-46AD-B9B9-C2575FBB7639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FD444-0948-4E01-B5BF-2AB9618A24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92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FD444-0948-4E01-B5BF-2AB9618A24F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72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4390" cy="6858000"/>
          </a:xfrm>
        </p:spPr>
      </p:pic>
    </p:spTree>
    <p:extLst>
      <p:ext uri="{BB962C8B-B14F-4D97-AF65-F5344CB8AC3E}">
        <p14:creationId xmlns:p14="http://schemas.microsoft.com/office/powerpoint/2010/main" val="369907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32656"/>
            <a:ext cx="7058812" cy="6264696"/>
          </a:xfrm>
        </p:spPr>
      </p:pic>
    </p:spTree>
    <p:extLst>
      <p:ext uri="{BB962C8B-B14F-4D97-AF65-F5344CB8AC3E}">
        <p14:creationId xmlns:p14="http://schemas.microsoft.com/office/powerpoint/2010/main" val="124653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cionalnyj-kostyum-osetin-36.jpg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2214546" y="0"/>
            <a:ext cx="481039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16632"/>
            <a:ext cx="5500547" cy="6741368"/>
          </a:xfrm>
        </p:spPr>
      </p:pic>
    </p:spTree>
    <p:extLst>
      <p:ext uri="{BB962C8B-B14F-4D97-AF65-F5344CB8AC3E}">
        <p14:creationId xmlns:p14="http://schemas.microsoft.com/office/powerpoint/2010/main" val="224777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5786454"/>
            <a:ext cx="6512511" cy="86409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Раскъ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рт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Содержимое 3" descr="0030-050-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91680" y="44624"/>
            <a:ext cx="4929190" cy="584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3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98" y="5373216"/>
            <a:ext cx="6512511" cy="1368152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Риуы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хън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джыт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412776"/>
            <a:ext cx="4256473" cy="27363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584" y="188640"/>
            <a:ext cx="417646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5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229200"/>
            <a:ext cx="6512511" cy="1224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Ныв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фтыд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88640"/>
            <a:ext cx="2664296" cy="5040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88640"/>
            <a:ext cx="2918674" cy="50158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2" y="188639"/>
            <a:ext cx="3552056" cy="501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656" y="4869160"/>
            <a:ext cx="6512511" cy="122413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Рон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 descr="kamar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4295400" cy="32215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1268760"/>
            <a:ext cx="4366245" cy="322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79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рчит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22506" y="-1082145"/>
            <a:ext cx="3219272" cy="7201003"/>
          </a:xfrm>
        </p:spPr>
      </p:pic>
    </p:spTree>
    <p:extLst>
      <p:ext uri="{BB962C8B-B14F-4D97-AF65-F5344CB8AC3E}">
        <p14:creationId xmlns:p14="http://schemas.microsoft.com/office/powerpoint/2010/main" val="18836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дежда-чеченцев.-1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571736" y="0"/>
            <a:ext cx="394334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445224"/>
            <a:ext cx="6512511" cy="1224136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Бухар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худ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16632"/>
            <a:ext cx="4320480" cy="52565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4355976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0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144016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Ным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 худ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76672"/>
            <a:ext cx="4248472" cy="46805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620688"/>
            <a:ext cx="4104456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2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Куыр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404664"/>
            <a:ext cx="5256584" cy="6120680"/>
          </a:xfrm>
        </p:spPr>
      </p:pic>
    </p:spTree>
    <p:extLst>
      <p:ext uri="{BB962C8B-B14F-4D97-AF65-F5344CB8AC3E}">
        <p14:creationId xmlns:p14="http://schemas.microsoft.com/office/powerpoint/2010/main" val="23580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Цухъа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8" y="23840"/>
            <a:ext cx="4283968" cy="5029977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2903" y="260648"/>
            <a:ext cx="466589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71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301208"/>
            <a:ext cx="6512511" cy="11430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Башлыхъ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3960440" cy="51125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0"/>
            <a:ext cx="4752528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4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373216"/>
            <a:ext cx="4208255" cy="1143000"/>
          </a:xfrm>
        </p:spPr>
        <p:txBody>
          <a:bodyPr/>
          <a:lstStyle/>
          <a:p>
            <a:r>
              <a:rPr lang="ru-RU" dirty="0" err="1" smtClean="0"/>
              <a:t>Рон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60648"/>
            <a:ext cx="7033556" cy="4788470"/>
          </a:xfrm>
        </p:spPr>
      </p:pic>
    </p:spTree>
    <p:extLst>
      <p:ext uri="{BB962C8B-B14F-4D97-AF65-F5344CB8AC3E}">
        <p14:creationId xmlns:p14="http://schemas.microsoft.com/office/powerpoint/2010/main" val="43476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5715000"/>
            <a:ext cx="4698116" cy="1143000"/>
          </a:xfrm>
        </p:spPr>
        <p:txBody>
          <a:bodyPr/>
          <a:lstStyle/>
          <a:p>
            <a:r>
              <a:rPr lang="ru-RU" dirty="0" err="1" smtClean="0"/>
              <a:t>Хъама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4408"/>
            <a:ext cx="7505209" cy="5599259"/>
          </a:xfrm>
        </p:spPr>
      </p:pic>
    </p:spTree>
    <p:extLst>
      <p:ext uri="{BB962C8B-B14F-4D97-AF65-F5344CB8AC3E}">
        <p14:creationId xmlns:p14="http://schemas.microsoft.com/office/powerpoint/2010/main" val="162332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199</TotalTime>
  <Words>30</Words>
  <Application>Microsoft Office PowerPoint</Application>
  <PresentationFormat>Экран (4:3)</PresentationFormat>
  <Paragraphs>13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Бухар худ</vt:lpstr>
      <vt:lpstr>Нымǽт худ</vt:lpstr>
      <vt:lpstr>Куырǽт</vt:lpstr>
      <vt:lpstr>Цухъа</vt:lpstr>
      <vt:lpstr>Башлыхъ</vt:lpstr>
      <vt:lpstr>Рон  </vt:lpstr>
      <vt:lpstr>Хъама </vt:lpstr>
      <vt:lpstr>Презентация PowerPoint</vt:lpstr>
      <vt:lpstr>Презентация PowerPoint</vt:lpstr>
      <vt:lpstr>Презентация PowerPoint</vt:lpstr>
      <vt:lpstr>Раскъǽрт</vt:lpstr>
      <vt:lpstr>Риуы ǽхънǽджытǽ</vt:lpstr>
      <vt:lpstr>Нывǽфтыд</vt:lpstr>
      <vt:lpstr>Рон</vt:lpstr>
      <vt:lpstr>Ǽрчитǽ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Осетинский национальный костюм</dc:title>
  <dc:creator>ADMIN</dc:creator>
  <cp:lastModifiedBy>ADMIN</cp:lastModifiedBy>
  <cp:revision>18</cp:revision>
  <dcterms:modified xsi:type="dcterms:W3CDTF">2019-12-06T11:35:37Z</dcterms:modified>
</cp:coreProperties>
</file>