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19" r:id="rId2"/>
    <p:sldId id="257" r:id="rId3"/>
    <p:sldId id="307" r:id="rId4"/>
    <p:sldId id="324" r:id="rId5"/>
    <p:sldId id="323" r:id="rId6"/>
    <p:sldId id="320" r:id="rId7"/>
    <p:sldId id="315" r:id="rId8"/>
    <p:sldId id="305" r:id="rId9"/>
    <p:sldId id="317" r:id="rId10"/>
    <p:sldId id="311" r:id="rId11"/>
    <p:sldId id="283" r:id="rId12"/>
    <p:sldId id="281" r:id="rId13"/>
    <p:sldId id="26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2FBB"/>
    <a:srgbClr val="C7BB1B"/>
    <a:srgbClr val="006600"/>
    <a:srgbClr val="990099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671" autoAdjust="0"/>
  </p:normalViewPr>
  <p:slideViewPr>
    <p:cSldViewPr>
      <p:cViewPr varScale="1">
        <p:scale>
          <a:sx n="67" d="100"/>
          <a:sy n="67" d="100"/>
        </p:scale>
        <p:origin x="138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2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4160B-6993-49E4-9602-F52E09329793}" type="datetimeFigureOut">
              <a:rPr lang="ru-RU"/>
              <a:pPr>
                <a:defRPr/>
              </a:pPr>
              <a:t>06.12.2019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EDED8-8622-49E9-AFDD-B1E77D4452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1C7B0-0635-426D-897C-8724FE5A6E14}" type="datetimeFigureOut">
              <a:rPr lang="ru-RU"/>
              <a:pPr>
                <a:defRPr/>
              </a:pPr>
              <a:t>06.12.2019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60F7C-FBE1-4960-AADF-1FBCE5CBD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C6F1A-B400-431C-9DE3-D4AA77B35D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0BB37-09B0-4DD2-B538-D54DAFCE1553}" type="datetimeFigureOut">
              <a:rPr lang="ru-RU"/>
              <a:pPr>
                <a:defRPr/>
              </a:pPr>
              <a:t>06.12.2019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E4B3D-E44C-45E7-91EA-65414114AE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BA744-9CAC-4D59-ACA2-1213E6F1CFD9}" type="datetimeFigureOut">
              <a:rPr lang="ru-RU"/>
              <a:pPr>
                <a:defRPr/>
              </a:pPr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64782-5587-4576-A0E8-FBA5A81E21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12BC9-0CAF-405A-BDC9-AD5B75DF9465}" type="datetimeFigureOut">
              <a:rPr lang="ru-RU"/>
              <a:pPr>
                <a:defRPr/>
              </a:pPr>
              <a:t>06.12.2019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23251-D06C-4D15-8BE8-E2BF9A9ED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FEF2C-9504-4656-90C5-96BFA354EF35}" type="datetimeFigureOut">
              <a:rPr lang="ru-RU"/>
              <a:pPr>
                <a:defRPr/>
              </a:pPr>
              <a:t>06.12.2019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2BE10-F868-4527-9767-159EF093BE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8E843-4E25-4D5C-A62E-147153560886}" type="datetimeFigureOut">
              <a:rPr lang="ru-RU"/>
              <a:pPr>
                <a:defRPr/>
              </a:pPr>
              <a:t>06.12.2019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5D145-4D97-4FB2-A7BA-1F11C2120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4BA42-02D0-40B7-8C7D-D2D53C61E09F}" type="datetimeFigureOut">
              <a:rPr lang="ru-RU"/>
              <a:pPr>
                <a:defRPr/>
              </a:pPr>
              <a:t>06.12.2019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7E4D5-25E2-4031-B774-CC548BC0A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6A151-631B-434F-A0A9-E98214FBA50F}" type="datetimeFigureOut">
              <a:rPr lang="ru-RU"/>
              <a:pPr>
                <a:defRPr/>
              </a:pPr>
              <a:t>06.12.2019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29BE6-79FB-4546-B645-30FADDE04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08E0D-C9F9-4BFE-A1E4-78556B038EDF}" type="datetimeFigureOut">
              <a:rPr lang="ru-RU"/>
              <a:pPr>
                <a:defRPr/>
              </a:pPr>
              <a:t>06.12.2019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BAD58-2689-4FA8-B7DF-DF8B23E108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3FE78-428D-448C-ADFA-E2144BB6A21E}" type="datetimeFigureOut">
              <a:rPr lang="ru-RU"/>
              <a:pPr>
                <a:defRPr/>
              </a:pPr>
              <a:t>06.12.2019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F1AF8-2F04-4E83-A108-C67E403904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730147B-D5F0-43A7-9A06-1634AD59D828}" type="datetimeFigureOut">
              <a:rPr lang="ru-RU"/>
              <a:pPr>
                <a:defRPr/>
              </a:pPr>
              <a:t>06.12.2019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E158389-5D3A-4425-ACD7-89ABDE9F0B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74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5" r:id="rId8"/>
    <p:sldLayoutId id="2147483671" r:id="rId9"/>
    <p:sldLayoutId id="2147483672" r:id="rId10"/>
    <p:sldLayoutId id="2147483676" r:id="rId11"/>
    <p:sldLayoutId id="214748367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>
          <a:xfrm>
            <a:off x="571472" y="1571612"/>
            <a:ext cx="8229600" cy="2643206"/>
          </a:xfrm>
        </p:spPr>
        <p:txBody>
          <a:bodyPr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2.1. Требованиях к внешнему виду педагога – будущего воспитателя</a:t>
            </a:r>
            <a:r>
              <a:rPr lang="ru-RU" sz="1400" b="1" dirty="0" smtClean="0">
                <a:solidFill>
                  <a:srgbClr val="FF0000"/>
                </a:solidFill>
                <a:latin typeface="Arial" charset="0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Arial" charset="0"/>
              </a:rPr>
            </a:br>
            <a:endParaRPr lang="ru-RU" sz="1600" dirty="0" smtClean="0">
              <a:latin typeface="Arial" charset="0"/>
            </a:endParaRPr>
          </a:p>
        </p:txBody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>
          <a:xfrm>
            <a:off x="2771800" y="4437112"/>
            <a:ext cx="6141567" cy="1803395"/>
          </a:xfrm>
        </p:spPr>
        <p:txBody>
          <a:bodyPr/>
          <a:lstStyle/>
          <a:p>
            <a:pPr marL="0" indent="0" algn="r">
              <a:buNone/>
            </a:pPr>
            <a:r>
              <a:rPr lang="ru-RU" sz="2000" b="1" dirty="0"/>
              <a:t>Костанайский государственный педагогический университет имени У.Султангазина.</a:t>
            </a:r>
            <a:endParaRPr lang="ru-RU" sz="2000" dirty="0"/>
          </a:p>
          <a:p>
            <a:pPr marL="0" indent="0" algn="r">
              <a:buNone/>
            </a:pPr>
            <a:r>
              <a:rPr lang="ru-RU" sz="2000" b="1" dirty="0"/>
              <a:t>Психолого-педагогический факультет, дошкольное обучение и воспитание.</a:t>
            </a:r>
            <a:endParaRPr lang="ru-RU" sz="2000" dirty="0"/>
          </a:p>
          <a:p>
            <a:pPr marL="0" indent="0" algn="r">
              <a:buNone/>
            </a:pPr>
            <a:r>
              <a:rPr lang="ru-RU" sz="2000" b="1" dirty="0"/>
              <a:t>Тесленко Арина Васильевна. </a:t>
            </a:r>
            <a:r>
              <a:rPr lang="ru-RU" sz="2000" b="1" dirty="0" smtClean="0"/>
              <a:t>1ДОиВ-19-21</a:t>
            </a:r>
            <a:endParaRPr lang="ru-RU" sz="2000" b="1" dirty="0" smtClean="0">
              <a:solidFill>
                <a:schemeClr val="tx2"/>
              </a:solidFill>
              <a:latin typeface="Arial" charset="0"/>
            </a:endParaRP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endParaRPr lang="ru-RU" sz="2000" b="1" dirty="0" smtClean="0">
              <a:solidFill>
                <a:schemeClr val="tx2"/>
              </a:solidFill>
              <a:latin typeface="Arial" charset="0"/>
            </a:endParaRP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endParaRPr lang="ru-RU" sz="2000" b="1" dirty="0" smtClean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/>
          </p:cNvSpPr>
          <p:nvPr>
            <p:ph type="title"/>
          </p:nvPr>
        </p:nvSpPr>
        <p:spPr>
          <a:xfrm>
            <a:off x="1042988" y="260350"/>
            <a:ext cx="6994525" cy="1011238"/>
          </a:xfrm>
        </p:spPr>
        <p:txBody>
          <a:bodyPr/>
          <a:lstStyle/>
          <a:p>
            <a:pPr algn="ctr"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Аксессуары</a:t>
            </a:r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>
          <a:xfrm>
            <a:off x="5143500" y="1643063"/>
            <a:ext cx="3821113" cy="43576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smtClean="0">
                <a:latin typeface="Bookman Old Style" pitchFamily="18" charset="0"/>
              </a:rPr>
              <a:t>   </a:t>
            </a:r>
          </a:p>
          <a:p>
            <a:pPr>
              <a:buFont typeface="Wingdings 2" pitchFamily="18" charset="2"/>
              <a:buNone/>
            </a:pPr>
            <a:endParaRPr lang="ru-RU" sz="2800" smtClean="0">
              <a:latin typeface="Bookman Old Style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800" smtClean="0">
                <a:latin typeface="Bookman Old Style" pitchFamily="18" charset="0"/>
              </a:rPr>
              <a:t>Украшений -  минимальное количество. </a:t>
            </a:r>
            <a:endParaRPr lang="ru-RU" sz="2800" smtClean="0"/>
          </a:p>
        </p:txBody>
      </p:sp>
      <p:pic>
        <p:nvPicPr>
          <p:cNvPr id="22531" name="Picture 2" descr="C:\Documents and Settings\Admin\Рабочий стол\платья учителю\020287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500188"/>
            <a:ext cx="4143375" cy="275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3" descr="C:\Documents and Settings\Admin\Рабочий стол\платья учителю\t-b-2741-watch-sl.crystal_det.jpg"/>
          <p:cNvPicPr>
            <a:picLocks noChangeAspect="1" noChangeArrowheads="1"/>
          </p:cNvPicPr>
          <p:nvPr/>
        </p:nvPicPr>
        <p:blipFill>
          <a:blip r:embed="rId3"/>
          <a:srcRect l="2042" t="18369" b="10204"/>
          <a:stretch>
            <a:fillRect/>
          </a:stretch>
        </p:blipFill>
        <p:spPr bwMode="auto">
          <a:xfrm>
            <a:off x="357188" y="4071938"/>
            <a:ext cx="342900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714480" y="785794"/>
            <a:ext cx="5786478" cy="714380"/>
          </a:xfrm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Прическа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14313" y="1773238"/>
            <a:ext cx="8715375" cy="1155700"/>
          </a:xfrm>
        </p:spPr>
        <p:txBody>
          <a:bodyPr lIns="0" rIns="18288"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mtClean="0"/>
              <a:t> 	</a:t>
            </a:r>
            <a:r>
              <a:rPr lang="ru-RU" smtClean="0">
                <a:latin typeface="Bookman Old Style" pitchFamily="18" charset="0"/>
              </a:rPr>
              <a:t>Волосы: чистые, с аккуратной стрижкой, без 			яркоокрашенных оттенков</a:t>
            </a:r>
          </a:p>
        </p:txBody>
      </p:sp>
      <p:pic>
        <p:nvPicPr>
          <p:cNvPr id="55301" name="Picture 18" descr="art1242-4"/>
          <p:cNvPicPr>
            <a:picLocks noChangeAspect="1" noChangeArrowheads="1"/>
          </p:cNvPicPr>
          <p:nvPr/>
        </p:nvPicPr>
        <p:blipFill>
          <a:blip r:embed="rId3" cstate="print"/>
          <a:srcRect l="35051" t="-4306" r="29844"/>
          <a:stretch>
            <a:fillRect/>
          </a:stretch>
        </p:blipFill>
        <p:spPr bwMode="auto">
          <a:xfrm>
            <a:off x="500034" y="3071810"/>
            <a:ext cx="2571768" cy="35568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5302" name="Picture 22" descr="8963_Straight-Medi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3214686"/>
            <a:ext cx="2857488" cy="34253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18" descr="art1242-4"/>
          <p:cNvPicPr>
            <a:picLocks noChangeAspect="1" noChangeArrowheads="1"/>
          </p:cNvPicPr>
          <p:nvPr/>
        </p:nvPicPr>
        <p:blipFill>
          <a:blip r:embed="rId3" cstate="print"/>
          <a:srcRect r="65924"/>
          <a:stretch>
            <a:fillRect/>
          </a:stretch>
        </p:blipFill>
        <p:spPr bwMode="auto">
          <a:xfrm>
            <a:off x="3357554" y="2857496"/>
            <a:ext cx="2428892" cy="3317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4" descr="i?id=31354782&amp;tov=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214686"/>
            <a:ext cx="1654039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6322" name="Picture 6" descr="i?id=42509436&amp;tov=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94558" y="2928934"/>
            <a:ext cx="1635137" cy="200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6323" name="Picture 8" descr="i?id=73174277&amp;tov=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08" y="5072074"/>
            <a:ext cx="2087563" cy="14906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6324" name="Picture 10" descr="i?id=11505897&amp;tov=6"/>
          <p:cNvPicPr>
            <a:picLocks noChangeAspect="1" noChangeArrowheads="1"/>
          </p:cNvPicPr>
          <p:nvPr/>
        </p:nvPicPr>
        <p:blipFill>
          <a:blip r:embed="rId6" cstate="print">
            <a:lum bright="20000"/>
          </a:blip>
          <a:srcRect/>
          <a:stretch>
            <a:fillRect/>
          </a:stretch>
        </p:blipFill>
        <p:spPr bwMode="auto">
          <a:xfrm rot="18567613">
            <a:off x="336838" y="980659"/>
            <a:ext cx="1655763" cy="1654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6325" name="Picture 11" descr="i?id=49977040&amp;tov=0"/>
          <p:cNvPicPr>
            <a:picLocks noChangeAspect="1" noChangeArrowheads="1"/>
          </p:cNvPicPr>
          <p:nvPr/>
        </p:nvPicPr>
        <p:blipFill>
          <a:blip r:embed="rId7" cstate="print">
            <a:lum bright="20000"/>
          </a:blip>
          <a:srcRect/>
          <a:stretch>
            <a:fillRect/>
          </a:stretch>
        </p:blipFill>
        <p:spPr bwMode="auto">
          <a:xfrm rot="427109">
            <a:off x="6992004" y="1002594"/>
            <a:ext cx="1665287" cy="1470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82" name="Text Box 12"/>
          <p:cNvSpPr txBox="1">
            <a:spLocks noChangeArrowheads="1"/>
          </p:cNvSpPr>
          <p:nvPr/>
        </p:nvSpPr>
        <p:spPr bwMode="auto">
          <a:xfrm>
            <a:off x="2214563" y="3000375"/>
            <a:ext cx="48942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latin typeface="Bookman Old Style" pitchFamily="18" charset="0"/>
              </a:rPr>
              <a:t>Не пугайте окружающих! Отдайте предпочтение естественным тонам! </a:t>
            </a:r>
          </a:p>
        </p:txBody>
      </p:sp>
      <p:sp>
        <p:nvSpPr>
          <p:cNvPr id="56327" name="Text Box 12"/>
          <p:cNvSpPr txBox="1">
            <a:spLocks noChangeArrowheads="1"/>
          </p:cNvSpPr>
          <p:nvPr/>
        </p:nvSpPr>
        <p:spPr bwMode="auto">
          <a:xfrm>
            <a:off x="2051050" y="692150"/>
            <a:ext cx="49688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Маникюр, макияж и гигиена</a:t>
            </a:r>
          </a:p>
        </p:txBody>
      </p:sp>
      <p:pic>
        <p:nvPicPr>
          <p:cNvPr id="56328" name="Picture 13" descr="x_d7e33fb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3438" y="4929198"/>
            <a:ext cx="2136775" cy="1603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107125" y="1035827"/>
            <a:ext cx="1928826" cy="14287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35687" y="3464719"/>
            <a:ext cx="1928826" cy="14287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2107389" y="4893479"/>
            <a:ext cx="1928826" cy="14287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402401" y="1026303"/>
            <a:ext cx="1562112" cy="136684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188087" y="3526633"/>
            <a:ext cx="1562112" cy="136684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2402665" y="5026831"/>
            <a:ext cx="1562112" cy="136684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4" descr="feme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5238" y="2708275"/>
            <a:ext cx="2798762" cy="3890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42" name="Rectangle 4"/>
          <p:cNvSpPr>
            <a:spLocks noChangeArrowheads="1"/>
          </p:cNvSpPr>
          <p:nvPr/>
        </p:nvSpPr>
        <p:spPr bwMode="auto">
          <a:xfrm>
            <a:off x="428625" y="1143000"/>
            <a:ext cx="7272338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Педагог, который занимается созданием собственного имиджа, не только лучше выглядит, но и лучше себя чувствует, более уверен, а в итоге и успешнее работает!</a:t>
            </a:r>
          </a:p>
        </p:txBody>
      </p:sp>
    </p:spTree>
  </p:cSld>
  <p:clrMapOvr>
    <a:masterClrMapping/>
  </p:clrMapOvr>
  <p:transition advTm="867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750" y="765175"/>
            <a:ext cx="8280400" cy="48006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i="1" dirty="0">
                <a:solidFill>
                  <a:srgbClr val="083763"/>
                </a:solidFill>
                <a:latin typeface="Constantia" pitchFamily="18" charset="0"/>
              </a:rPr>
              <a:t>«</a:t>
            </a:r>
            <a:r>
              <a:rPr lang="ru-RU" sz="5400" b="1" i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В человеке все должно быть прекрасно: </a:t>
            </a:r>
          </a:p>
          <a:p>
            <a:pPr algn="ctr">
              <a:defRPr/>
            </a:pPr>
            <a:r>
              <a:rPr lang="ru-RU" sz="5400" b="1" i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лицо, и одежда, </a:t>
            </a:r>
          </a:p>
          <a:p>
            <a:pPr algn="ctr">
              <a:defRPr/>
            </a:pPr>
            <a:r>
              <a:rPr lang="ru-RU" sz="5400" b="1" i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душа, и мысли»</a:t>
            </a:r>
          </a:p>
          <a:p>
            <a:pPr algn="ctr">
              <a:defRPr/>
            </a:pPr>
            <a:endParaRPr lang="ru-RU" sz="5400" b="1" i="1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  <a:p>
            <a:pPr algn="ctr">
              <a:defRPr/>
            </a:pPr>
            <a:r>
              <a:rPr lang="ru-RU" sz="3600" b="1" i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                                              А.П.Чехов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>
          <a:xfrm>
            <a:off x="285750" y="928688"/>
            <a:ext cx="8572500" cy="785812"/>
          </a:xfrm>
        </p:spPr>
        <p:txBody>
          <a:bodyPr/>
          <a:lstStyle/>
          <a:p>
            <a:r>
              <a:rPr lang="ru-RU" b="1" dirty="0" smtClean="0">
                <a:latin typeface="Bookman Old Style" pitchFamily="18" charset="0"/>
              </a:rPr>
              <a:t>      </a:t>
            </a:r>
            <a:r>
              <a:rPr lang="ru-RU" sz="3600" b="1" dirty="0" smtClean="0">
                <a:latin typeface="Bookman Old Style" pitchFamily="18" charset="0"/>
              </a:rPr>
              <a:t>Современный воспитатель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500063" y="2000250"/>
            <a:ext cx="8186737" cy="4324350"/>
          </a:xfrm>
        </p:spPr>
        <p:txBody>
          <a:bodyPr/>
          <a:lstStyle/>
          <a:p>
            <a:pPr>
              <a:buFontTx/>
              <a:buChar char="•"/>
            </a:pPr>
            <a:r>
              <a:rPr lang="ru-RU" smtClean="0">
                <a:latin typeface="Bookman Old Style" pitchFamily="18" charset="0"/>
                <a:cs typeface="Arial" charset="0"/>
              </a:rPr>
              <a:t>Человек высокой  духовно-нравственной культуры, широкой эрудиции</a:t>
            </a:r>
          </a:p>
          <a:p>
            <a:pPr>
              <a:buFontTx/>
              <a:buChar char="•"/>
            </a:pPr>
            <a:r>
              <a:rPr lang="ru-RU" smtClean="0">
                <a:latin typeface="Bookman Old Style" pitchFamily="18" charset="0"/>
                <a:cs typeface="Arial" charset="0"/>
              </a:rPr>
              <a:t>Настоящий интеллигент</a:t>
            </a:r>
          </a:p>
          <a:p>
            <a:pPr>
              <a:buFontTx/>
              <a:buChar char="•"/>
            </a:pPr>
            <a:r>
              <a:rPr lang="ru-RU" smtClean="0">
                <a:latin typeface="Bookman Old Style" pitchFamily="18" charset="0"/>
                <a:cs typeface="Arial" charset="0"/>
              </a:rPr>
              <a:t>Первооткрыватель нового опыта и современного общества</a:t>
            </a:r>
          </a:p>
          <a:p>
            <a:pPr>
              <a:buFontTx/>
              <a:buChar char="•"/>
            </a:pPr>
            <a:r>
              <a:rPr lang="ru-RU" smtClean="0">
                <a:latin typeface="Bookman Old Style" pitchFamily="18" charset="0"/>
                <a:cs typeface="Arial" charset="0"/>
              </a:rPr>
              <a:t>Умеющий легко и свободно ориентироваться во всё увеличивающемся объёме знаний, в растущем потоке научной информации.</a:t>
            </a:r>
          </a:p>
          <a:p>
            <a:pPr>
              <a:buFont typeface="Wingdings 2" pitchFamily="18" charset="2"/>
              <a:buNone/>
            </a:pPr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6" name="Picture 2" descr="http://900igr.net/up/datas/205819/004.jpg"/>
          <p:cNvPicPr>
            <a:picLocks noChangeAspect="1" noChangeArrowheads="1"/>
          </p:cNvPicPr>
          <p:nvPr/>
        </p:nvPicPr>
        <p:blipFill>
          <a:blip r:embed="rId2"/>
          <a:srcRect t="20833"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111b/0005c9f2-d5948d06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4.infourok.ru/uploads/ex/1099/00071578-8b4d229e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5286380" cy="13572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214942" y="0"/>
            <a:ext cx="3929058" cy="10001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001024" y="785794"/>
            <a:ext cx="1142976" cy="6429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143504" y="642918"/>
            <a:ext cx="357190" cy="57150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786710" y="714356"/>
            <a:ext cx="714380" cy="35719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85786" y="571480"/>
            <a:ext cx="371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Лидерское поведение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составляющая положительно имиджа педагога 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Текст 3"/>
          <p:cNvSpPr>
            <a:spLocks noGrp="1"/>
          </p:cNvSpPr>
          <p:nvPr>
            <p:ph type="body" sz="half" idx="2"/>
          </p:nvPr>
        </p:nvSpPr>
        <p:spPr>
          <a:xfrm>
            <a:off x="357188" y="1500188"/>
            <a:ext cx="4714875" cy="3429000"/>
          </a:xfrm>
        </p:spPr>
        <p:txBody>
          <a:bodyPr/>
          <a:lstStyle/>
          <a:p>
            <a:endParaRPr lang="ru-RU" smtClean="0"/>
          </a:p>
          <a:p>
            <a:r>
              <a:rPr lang="ru-RU" sz="2800" smtClean="0">
                <a:latin typeface="Bookman Old Style" pitchFamily="18" charset="0"/>
                <a:cs typeface="Arial" charset="0"/>
              </a:rPr>
              <a:t>Быть одетым слишком модно - признак дурного вкуса, отставать же от моды недопустимо. </a:t>
            </a:r>
          </a:p>
          <a:p>
            <a:r>
              <a:rPr lang="ru-RU" sz="2800" smtClean="0">
                <a:latin typeface="Bookman Old Style" pitchFamily="18" charset="0"/>
                <a:cs typeface="Arial" charset="0"/>
              </a:rPr>
              <a:t>Надо одеваться по моде, но так, чтобы это не бросалось в глаза 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  <p:pic>
        <p:nvPicPr>
          <p:cNvPr id="10" name="i-main-pic" descr="Картинка 15 из 94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92857">
            <a:off x="5494705" y="1229950"/>
            <a:ext cx="2511519" cy="4096515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643063" y="357188"/>
            <a:ext cx="6143625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Вещи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воспитателя 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214313" y="714375"/>
            <a:ext cx="600075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 b="1">
              <a:cs typeface="Arial" charset="0"/>
            </a:endParaRPr>
          </a:p>
          <a:p>
            <a:r>
              <a:rPr lang="ru-RU" sz="2000" b="1">
                <a:cs typeface="Arial" charset="0"/>
              </a:rPr>
              <a:t/>
            </a:r>
            <a:br>
              <a:rPr lang="ru-RU" sz="2000" b="1">
                <a:cs typeface="Arial" charset="0"/>
              </a:rPr>
            </a:br>
            <a:r>
              <a:rPr lang="ru-RU">
                <a:latin typeface="Constantia" pitchFamily="18" charset="0"/>
              </a:rPr>
              <a:t/>
            </a:r>
            <a:br>
              <a:rPr lang="ru-RU">
                <a:latin typeface="Constantia" pitchFamily="18" charset="0"/>
              </a:rPr>
            </a:br>
            <a:endParaRPr lang="ru-RU">
              <a:latin typeface="Constantia" pitchFamily="18" charset="0"/>
            </a:endParaRPr>
          </a:p>
        </p:txBody>
      </p:sp>
      <p:pic>
        <p:nvPicPr>
          <p:cNvPr id="53252" name="Picture 13" descr="photo-U47230-P319056-T1363697950-N3605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071678"/>
            <a:ext cx="2054229" cy="28098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3253" name="Picture 17" descr="692195_wAIDjRf2C5EVSmifNUvZ_origin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2000240"/>
            <a:ext cx="2143140" cy="32147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3255" name="Picture 21" descr="zhaket_klassicheskiy_siniy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500438"/>
            <a:ext cx="1944692" cy="29181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3259" name="Picture 29" descr="klass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2857496"/>
            <a:ext cx="2214578" cy="33194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462" name="Заголовок 14"/>
          <p:cNvSpPr>
            <a:spLocks noGrp="1"/>
          </p:cNvSpPr>
          <p:nvPr>
            <p:ph type="title"/>
          </p:nvPr>
        </p:nvSpPr>
        <p:spPr>
          <a:xfrm>
            <a:off x="457200" y="785813"/>
            <a:ext cx="8229600" cy="500062"/>
          </a:xfrm>
        </p:spPr>
        <p:txBody>
          <a:bodyPr/>
          <a:lstStyle/>
          <a:p>
            <a:pPr algn="ctr"/>
            <a:r>
              <a:rPr lang="ru-RU" sz="3600" b="1" smtClean="0">
                <a:latin typeface="Bookman Old Style" pitchFamily="18" charset="0"/>
              </a:rPr>
              <a:t>Цвет одежды</a:t>
            </a:r>
          </a:p>
        </p:txBody>
      </p:sp>
      <p:sp>
        <p:nvSpPr>
          <p:cNvPr id="19463" name="Содержимое 15"/>
          <p:cNvSpPr>
            <a:spLocks noGrp="1"/>
          </p:cNvSpPr>
          <p:nvPr>
            <p:ph idx="1"/>
          </p:nvPr>
        </p:nvSpPr>
        <p:spPr>
          <a:xfrm>
            <a:off x="285750" y="1428750"/>
            <a:ext cx="8643938" cy="51435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>
                <a:latin typeface="Bookman Old Style" pitchFamily="18" charset="0"/>
                <a:cs typeface="Arial" charset="0"/>
              </a:rPr>
              <a:t>В одном образе нельзя сочетать более трех оттенков</a:t>
            </a:r>
            <a:endParaRPr lang="ru-RU" sz="2400" smtClean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57250"/>
            <a:ext cx="8929688" cy="785813"/>
          </a:xfrm>
          <a:ln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rgbClr val="083763"/>
                </a:solidFill>
                <a:latin typeface="Bookman Old Style" pitchFamily="18" charset="0"/>
              </a:rPr>
              <a:t>  Туфли «лодочка»   кожа    каблук 6 см</a:t>
            </a:r>
            <a:endParaRPr lang="ru-RU" sz="3200" b="1" dirty="0">
              <a:solidFill>
                <a:srgbClr val="083763"/>
              </a:solidFill>
              <a:latin typeface="Bookman Old Style" pitchFamily="18" charset="0"/>
            </a:endParaRPr>
          </a:p>
        </p:txBody>
      </p:sp>
      <p:sp>
        <p:nvSpPr>
          <p:cNvPr id="21506" name="Текст 2"/>
          <p:cNvSpPr>
            <a:spLocks noGrp="1"/>
          </p:cNvSpPr>
          <p:nvPr>
            <p:ph type="body" idx="1"/>
          </p:nvPr>
        </p:nvSpPr>
        <p:spPr>
          <a:xfrm>
            <a:off x="457200" y="1857375"/>
            <a:ext cx="4040188" cy="571500"/>
          </a:xfrm>
        </p:spPr>
        <p:txBody>
          <a:bodyPr/>
          <a:lstStyle/>
          <a:p>
            <a:pPr algn="ctr"/>
            <a:r>
              <a:rPr lang="ru-RU" sz="3600" smtClean="0">
                <a:latin typeface="Bookman Old Style" pitchFamily="18" charset="0"/>
              </a:rPr>
              <a:t>ДА</a:t>
            </a:r>
          </a:p>
        </p:txBody>
      </p:sp>
      <p:sp>
        <p:nvSpPr>
          <p:cNvPr id="21507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1785938"/>
            <a:ext cx="4041775" cy="642937"/>
          </a:xfrm>
        </p:spPr>
        <p:txBody>
          <a:bodyPr/>
          <a:lstStyle/>
          <a:p>
            <a:pPr algn="ctr"/>
            <a:r>
              <a:rPr lang="ru-RU" sz="3600" smtClean="0">
                <a:latin typeface="Bookman Old Style" pitchFamily="18" charset="0"/>
              </a:rPr>
              <a:t>НЕТ</a:t>
            </a:r>
          </a:p>
        </p:txBody>
      </p:sp>
      <p:pic>
        <p:nvPicPr>
          <p:cNvPr id="21508" name="Picture 15" descr="37011_1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72063" y="4429125"/>
            <a:ext cx="2185987" cy="2203450"/>
          </a:xfrm>
        </p:spPr>
      </p:pic>
      <p:pic>
        <p:nvPicPr>
          <p:cNvPr id="21509" name="Picture 41" descr="sandalii-7251039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6786563" y="3214688"/>
            <a:ext cx="1666875" cy="2378075"/>
          </a:xfrm>
        </p:spPr>
      </p:pic>
      <p:pic>
        <p:nvPicPr>
          <p:cNvPr id="21510" name="Picture 23" descr="vetnamki-7457379"/>
          <p:cNvPicPr>
            <a:picLocks noChangeAspect="1" noChangeArrowheads="1"/>
          </p:cNvPicPr>
          <p:nvPr/>
        </p:nvPicPr>
        <p:blipFill>
          <a:blip r:embed="rId4"/>
          <a:srcRect l="642" t="45132" b="24780"/>
          <a:stretch>
            <a:fillRect/>
          </a:stretch>
        </p:blipFill>
        <p:spPr bwMode="auto">
          <a:xfrm>
            <a:off x="5143500" y="2357438"/>
            <a:ext cx="2952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17" descr="EL242AWDG184_1"/>
          <p:cNvPicPr>
            <a:picLocks noChangeAspect="1" noChangeArrowheads="1"/>
          </p:cNvPicPr>
          <p:nvPr/>
        </p:nvPicPr>
        <p:blipFill>
          <a:blip r:embed="rId5"/>
          <a:srcRect t="26575"/>
          <a:stretch>
            <a:fillRect/>
          </a:stretch>
        </p:blipFill>
        <p:spPr bwMode="auto">
          <a:xfrm>
            <a:off x="428625" y="2428875"/>
            <a:ext cx="2052638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27" descr="654182"/>
          <p:cNvPicPr>
            <a:picLocks noChangeAspect="1" noChangeArrowheads="1"/>
          </p:cNvPicPr>
          <p:nvPr/>
        </p:nvPicPr>
        <p:blipFill>
          <a:blip r:embed="rId6"/>
          <a:srcRect l="-5711" t="21429"/>
          <a:stretch>
            <a:fillRect/>
          </a:stretch>
        </p:blipFill>
        <p:spPr bwMode="auto">
          <a:xfrm>
            <a:off x="428625" y="4502150"/>
            <a:ext cx="2017713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29" descr="4f3a9f0a5301c_420"/>
          <p:cNvPicPr>
            <a:picLocks noChangeAspect="1" noChangeArrowheads="1"/>
          </p:cNvPicPr>
          <p:nvPr/>
        </p:nvPicPr>
        <p:blipFill>
          <a:blip r:embed="rId7"/>
          <a:srcRect l="-5740" t="21532"/>
          <a:stretch>
            <a:fillRect/>
          </a:stretch>
        </p:blipFill>
        <p:spPr bwMode="auto">
          <a:xfrm>
            <a:off x="2143125" y="3714750"/>
            <a:ext cx="2143125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трелка вправо 14"/>
          <p:cNvSpPr/>
          <p:nvPr/>
        </p:nvSpPr>
        <p:spPr>
          <a:xfrm>
            <a:off x="3929063" y="1428750"/>
            <a:ext cx="285750" cy="46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" name="Стрелка вправо 15"/>
          <p:cNvSpPr/>
          <p:nvPr/>
        </p:nvSpPr>
        <p:spPr>
          <a:xfrm>
            <a:off x="5500688" y="1428750"/>
            <a:ext cx="285750" cy="46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1035</TotalTime>
  <Words>197</Words>
  <Application>Microsoft Office PowerPoint</Application>
  <PresentationFormat>Экран (4:3)</PresentationFormat>
  <Paragraphs>42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Bookman Old Style</vt:lpstr>
      <vt:lpstr>Calibri</vt:lpstr>
      <vt:lpstr>Constantia</vt:lpstr>
      <vt:lpstr>Times New Roman</vt:lpstr>
      <vt:lpstr>Wingdings 2</vt:lpstr>
      <vt:lpstr>Поток</vt:lpstr>
      <vt:lpstr>2.1. Требованиях к внешнему виду педагога – будущего воспитателя </vt:lpstr>
      <vt:lpstr>Презентация PowerPoint</vt:lpstr>
      <vt:lpstr>      Современный воспитатель</vt:lpstr>
      <vt:lpstr>Презентация PowerPoint</vt:lpstr>
      <vt:lpstr>Презентация PowerPoint</vt:lpstr>
      <vt:lpstr>Презентация PowerPoint</vt:lpstr>
      <vt:lpstr>Презентация PowerPoint</vt:lpstr>
      <vt:lpstr>Цвет одежды</vt:lpstr>
      <vt:lpstr>  Туфли «лодочка»   кожа    каблук 6 см</vt:lpstr>
      <vt:lpstr>Аксессуары</vt:lpstr>
      <vt:lpstr>Прическа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Арина</cp:lastModifiedBy>
  <cp:revision>56</cp:revision>
  <dcterms:created xsi:type="dcterms:W3CDTF">2012-11-17T15:49:51Z</dcterms:created>
  <dcterms:modified xsi:type="dcterms:W3CDTF">2019-12-05T21:20:13Z</dcterms:modified>
</cp:coreProperties>
</file>