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0D378C-3BC5-46D3-9FE5-781D4E741A9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69B3B8-5FA1-449D-A66F-3C6790377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357430"/>
            <a:ext cx="6172200" cy="2661132"/>
          </a:xfrm>
        </p:spPr>
        <p:txBody>
          <a:bodyPr>
            <a:normAutofit/>
          </a:bodyPr>
          <a:lstStyle/>
          <a:p>
            <a:r>
              <a:rPr lang="ru-RU" dirty="0" smtClean="0"/>
              <a:t>Педагогический совет: </a:t>
            </a:r>
            <a:r>
              <a:rPr lang="ru-RU" dirty="0" smtClean="0"/>
              <a:t>«РППС как средство поддержки инициативы и самостоятельности детей»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 называется предмет, который дети используют в игре вместо другого предмета, руководствуясь принципом «понарошку»?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предмет-заместитель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 вы знаете, предметно-развивающую среду условно разделяют на микро- и макросреды. Микросреда – это внутреннее оформление помещений. Перечислите элементы, относящиеся к макросреде.</a:t>
            </a:r>
          </a:p>
          <a:p>
            <a:endParaRPr lang="ru-RU" dirty="0" smtClean="0"/>
          </a:p>
          <a:p>
            <a:r>
              <a:rPr lang="ru-RU" i="1" dirty="0" smtClean="0"/>
              <a:t>участок, спортивная площадка, центральная клумба, огород, школа, каток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r>
              <a:rPr lang="ru-RU" b="1" dirty="0" smtClean="0"/>
              <a:t>Игровое задание «Волшебники»</a:t>
            </a:r>
            <a:r>
              <a:rPr lang="ru-RU" dirty="0" smtClean="0"/>
              <a:t> - </a:t>
            </a:r>
            <a:r>
              <a:rPr lang="ru-RU" b="1" dirty="0" smtClean="0"/>
              <a:t>за каждое угаданное слово 2 балла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dirty="0" smtClean="0"/>
              <a:t>1 – насыщенность</a:t>
            </a:r>
          </a:p>
          <a:p>
            <a:r>
              <a:rPr lang="ru-RU" dirty="0" smtClean="0"/>
              <a:t>2 – доступность</a:t>
            </a:r>
          </a:p>
          <a:p>
            <a:r>
              <a:rPr lang="ru-RU" dirty="0" smtClean="0"/>
              <a:t>3 – вариативность</a:t>
            </a:r>
          </a:p>
          <a:p>
            <a:r>
              <a:rPr lang="ru-RU" dirty="0" smtClean="0"/>
              <a:t>4 – </a:t>
            </a:r>
            <a:r>
              <a:rPr lang="ru-RU" dirty="0" err="1" smtClean="0"/>
              <a:t>трансформируемость</a:t>
            </a:r>
            <a:endParaRPr lang="ru-RU" dirty="0" smtClean="0"/>
          </a:p>
          <a:p>
            <a:r>
              <a:rPr lang="ru-RU" dirty="0" smtClean="0"/>
              <a:t>5 – безопасность</a:t>
            </a:r>
          </a:p>
          <a:p>
            <a:r>
              <a:rPr lang="ru-RU" dirty="0" smtClean="0"/>
              <a:t>6 – </a:t>
            </a:r>
            <a:r>
              <a:rPr lang="ru-RU" dirty="0" err="1" smtClean="0"/>
              <a:t>полифункциональность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Игровое задание «Конкурс капитанов» - 10 баллов </a:t>
            </a:r>
            <a:r>
              <a:rPr lang="ru-RU" dirty="0" smtClean="0"/>
              <a:t> (можно совещаться с командой, но за это вычитается 5 баллов)</a:t>
            </a:r>
          </a:p>
          <a:p>
            <a:pPr lvl="0"/>
            <a:r>
              <a:rPr lang="ru-RU" dirty="0" smtClean="0"/>
              <a:t>От чего, зависит предметно-пространственная среда в группе?  </a:t>
            </a:r>
          </a:p>
          <a:p>
            <a:r>
              <a:rPr lang="ru-RU" dirty="0" smtClean="0"/>
              <a:t>От возраста, уровня развития ребенка, содержания  деятельности,  личного опыта  ребенка, типа образовательного учреждения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Почему, среда называется развивающей? </a:t>
            </a:r>
          </a:p>
          <a:p>
            <a:endParaRPr lang="ru-RU" dirty="0" smtClean="0"/>
          </a:p>
          <a:p>
            <a:r>
              <a:rPr lang="ru-RU" dirty="0" smtClean="0"/>
              <a:t>Среда должна создавать условия для творческой деятельности каждого ребенка, обеспечивать зону ближайшего развития и его перспективу, развивать все потенциальные возможности каждого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Игровое задание «Заполни пропуски»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Игровое задание «Модераторы РППС в ДОО» - 15 баллов</a:t>
            </a:r>
          </a:p>
          <a:p>
            <a:r>
              <a:rPr lang="ru-RU" dirty="0" smtClean="0"/>
              <a:t>Командам предлагается смоделировать развивающую предметно-пространственную среду в группе ДОО по одной из образовательных областей. Нарисовать в виде плана или схематично, а при защите рассказать, где будут присутствовать все те требования, прописанные в ФГОС.  Оценивается разнообразие материалов, оригинальность подходов и идей.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Игровое задание «Составление кластера «РППС – это….»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БОЛЬШОЙ — для меня было важным и интересным…</a:t>
            </a:r>
          </a:p>
          <a:p>
            <a:r>
              <a:rPr lang="ru-RU" dirty="0" smtClean="0"/>
              <a:t>УКАЗАТЕЛЬНЫЙ — по этому вопросу я узнала…</a:t>
            </a:r>
          </a:p>
          <a:p>
            <a:r>
              <a:rPr lang="ru-RU" dirty="0" smtClean="0"/>
              <a:t>СРЕДНИЙ – мне было трудно …</a:t>
            </a:r>
          </a:p>
          <a:p>
            <a:r>
              <a:rPr lang="ru-RU" dirty="0" smtClean="0"/>
              <a:t>БЕЗЫМЯННЫЙ – моя оценка психологической атмосферы…</a:t>
            </a:r>
          </a:p>
          <a:p>
            <a:r>
              <a:rPr lang="ru-RU" dirty="0" smtClean="0"/>
              <a:t>МИЗИНЕЦ – для меня было недостаточно…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правила игры: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Командам предлагаются различные игровые задания, для выполнения которых от участников требуются внимание и выдержка: сначала </a:t>
            </a:r>
            <a:r>
              <a:rPr lang="ru-RU" b="1" dirty="0" smtClean="0"/>
              <a:t>внимательно слушай и только потом отвечай</a:t>
            </a:r>
            <a:r>
              <a:rPr lang="ru-RU" dirty="0" smtClean="0"/>
              <a:t>!</a:t>
            </a:r>
          </a:p>
          <a:p>
            <a:r>
              <a:rPr lang="ru-RU" dirty="0" smtClean="0"/>
              <a:t>2. Право на ответ имеет тот, </a:t>
            </a:r>
            <a:r>
              <a:rPr lang="ru-RU" b="1" dirty="0" smtClean="0"/>
              <a:t>кто первый позвонит в колокольчик</a:t>
            </a:r>
            <a:r>
              <a:rPr lang="ru-RU" dirty="0" smtClean="0"/>
              <a:t>. При нарушении этого правила, ответы не принимаются и баллы не засчитываются. </a:t>
            </a:r>
          </a:p>
          <a:p>
            <a:r>
              <a:rPr lang="ru-RU" dirty="0" smtClean="0"/>
              <a:t>3. Если одна команда допускает ошибку при ответе на вопрос, </a:t>
            </a:r>
            <a:r>
              <a:rPr lang="ru-RU" b="1" dirty="0" smtClean="0"/>
              <a:t>право на ответ получает другая команда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4. За быстроту реакции и правильность ответа команды получают </a:t>
            </a:r>
            <a:r>
              <a:rPr lang="ru-RU" b="1" dirty="0" smtClean="0"/>
              <a:t>баллы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Итоги игры подводятся подсчётом баллов.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Игровое задание «Кто быстрее?» - по 1 баллу</a:t>
            </a:r>
            <a:endParaRPr lang="ru-RU" dirty="0" smtClean="0"/>
          </a:p>
          <a:p>
            <a:r>
              <a:rPr lang="ru-RU" dirty="0" smtClean="0"/>
              <a:t>«В соответствии с ФГОС ДО предметная среда в детском саду называется…» </a:t>
            </a:r>
          </a:p>
          <a:p>
            <a:endParaRPr lang="ru-RU" dirty="0" smtClean="0"/>
          </a:p>
          <a:p>
            <a:r>
              <a:rPr lang="ru-RU" i="1" dirty="0" smtClean="0"/>
              <a:t>Развивающая предметно-пространственная среда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Какой вид деятельности реализуется с помощью следующих предметов: кукла, коляска, машинка, солдатики, железная дорога?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игровая деятельность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Какой вид деятельности реализуется с помощью следующих предметов: книги, коробка форм, лото, мозаика, вкладыши, календарь погоды?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i="1" dirty="0" smtClean="0"/>
              <a:t>познание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 каком центре идет речь: удовлетворение потребностей в двигательной активности, организация самостоятельной двигательной активности, развитие представлений детей о разных видах спорта? </a:t>
            </a:r>
          </a:p>
          <a:p>
            <a:endParaRPr lang="ru-RU" dirty="0" smtClean="0"/>
          </a:p>
          <a:p>
            <a:r>
              <a:rPr lang="ru-RU" i="1" dirty="0" smtClean="0"/>
              <a:t>Центр физического развития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 каком центре идет речь: воспитание эстетических чувств, формирование индивидуально-коллективного творчества, формирование интереса к произведениям искусства, формирование навыков изобразительной деятельности? </a:t>
            </a:r>
          </a:p>
          <a:p>
            <a:endParaRPr lang="ru-RU" dirty="0" smtClean="0"/>
          </a:p>
          <a:p>
            <a:r>
              <a:rPr lang="ru-RU" i="1" dirty="0" smtClean="0"/>
              <a:t>Центр ИЗО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 какому центру предметно-развивающей среды принадлежат следующие атрибуты: мел, песок, глина, камни, ракушки, перья, уголь, микроскоп, глобус, лабораторное оборудование, мерная посуда и т.д. ?</a:t>
            </a:r>
          </a:p>
          <a:p>
            <a:endParaRPr lang="ru-RU" dirty="0" smtClean="0"/>
          </a:p>
          <a:p>
            <a:r>
              <a:rPr lang="ru-RU" i="1" dirty="0" smtClean="0"/>
              <a:t>Центр экспериментирования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 какому центру предметно-развивающей среды принадлежат следующие атрибуты: конструкторы разного размера, кубики, крупный и мелкий деревянный строительный материал, схемы и чертежи построек, крупные и мелкие объемные формы и т.д. ?</a:t>
            </a:r>
          </a:p>
          <a:p>
            <a:endParaRPr lang="ru-RU" dirty="0" smtClean="0"/>
          </a:p>
          <a:p>
            <a:r>
              <a:rPr lang="ru-RU" i="1" dirty="0" smtClean="0"/>
              <a:t>Центр конструирования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</TotalTime>
  <Words>511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Педагогический совет: «РППС как средство поддержки инициативы и самостоятельности детей» </vt:lpstr>
      <vt:lpstr>          правила игры: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совет: «Организация развивающей предметно-пространственной среды в детском саду в соответствии с ФГОС» </dc:title>
  <dc:creator>ДС50_3</dc:creator>
  <cp:lastModifiedBy>ДС50_3</cp:lastModifiedBy>
  <cp:revision>5</cp:revision>
  <dcterms:created xsi:type="dcterms:W3CDTF">2019-12-05T08:58:23Z</dcterms:created>
  <dcterms:modified xsi:type="dcterms:W3CDTF">2019-12-05T11:48:18Z</dcterms:modified>
</cp:coreProperties>
</file>