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5268E-16C9-4700-A148-E65E5A4060B6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F25FA-49B2-4AB9-B4EB-750A5BAB01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225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F25FA-49B2-4AB9-B4EB-750A5BAB01C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7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CC59B-B859-483C-A47A-9ACCC83381BC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D6BA-41E7-4DF5-A11B-B6DB245E8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CC59B-B859-483C-A47A-9ACCC83381BC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D6BA-41E7-4DF5-A11B-B6DB245E8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CC59B-B859-483C-A47A-9ACCC83381BC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D6BA-41E7-4DF5-A11B-B6DB245E8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CC59B-B859-483C-A47A-9ACCC83381BC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D6BA-41E7-4DF5-A11B-B6DB245E8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CC59B-B859-483C-A47A-9ACCC83381BC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D6BA-41E7-4DF5-A11B-B6DB245E8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CC59B-B859-483C-A47A-9ACCC83381BC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D6BA-41E7-4DF5-A11B-B6DB245E8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CC59B-B859-483C-A47A-9ACCC83381BC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D6BA-41E7-4DF5-A11B-B6DB245E8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CC59B-B859-483C-A47A-9ACCC83381BC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D6BA-41E7-4DF5-A11B-B6DB245E8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CC59B-B859-483C-A47A-9ACCC83381BC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D6BA-41E7-4DF5-A11B-B6DB245E8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CC59B-B859-483C-A47A-9ACCC83381BC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D6BA-41E7-4DF5-A11B-B6DB245E8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CC59B-B859-483C-A47A-9ACCC83381BC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6D6BA-41E7-4DF5-A11B-B6DB245E8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CC59B-B859-483C-A47A-9ACCC83381BC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6D6BA-41E7-4DF5-A11B-B6DB245E8F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Урок математики в 6 классе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886200"/>
            <a:ext cx="8784976" cy="175260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Роща Ольга Анатольевна, </a:t>
            </a:r>
          </a:p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математики ГБОУ школа №320 </a:t>
            </a:r>
          </a:p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Приморского района Санкт-Петербурга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1390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Повторение</a:t>
            </a:r>
            <a:endParaRPr lang="ru-RU" sz="7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714620"/>
            <a:ext cx="6400800" cy="1752600"/>
          </a:xfrm>
        </p:spPr>
        <p:txBody>
          <a:bodyPr>
            <a:normAutofit/>
          </a:bodyPr>
          <a:lstStyle/>
          <a:p>
            <a:r>
              <a:rPr lang="ru-RU" sz="6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Делимость </a:t>
            </a:r>
            <a:r>
              <a:rPr lang="ru-RU" sz="6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чисел</a:t>
            </a:r>
            <a:endParaRPr lang="ru-RU" sz="6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Задание 1: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spc="50" normalizeH="0" baseline="0" dirty="0" smtClean="0">
                <a:ln w="28575" cmpd="sng">
                  <a:solidFill>
                    <a:srgbClr val="FFFF00"/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324; 336; 378; 459; 560; 675; 873; 981; 985; 1130. </a:t>
            </a:r>
            <a:endParaRPr kumimoji="0" lang="ru-RU" sz="3200" b="1" i="0" u="none" strike="noStrike" spc="50" normalizeH="0" baseline="0" dirty="0" smtClean="0">
              <a:ln w="28575" cmpd="sng">
                <a:solidFill>
                  <a:srgbClr val="FFFF00"/>
                </a:solidFill>
                <a:prstDash val="solid"/>
              </a:ln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Из этих чисел, выбер</a:t>
            </a:r>
            <a:r>
              <a:rPr lang="ru-RU" sz="3200" b="1" dirty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те числа, которые: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Делятся на 2: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Делятся на 5: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Делятся на 10: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Делятся на 3: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Делятся на 9: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1857364"/>
            <a:ext cx="44003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336;378; 560;324; 1130.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2357430"/>
            <a:ext cx="35459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985; 560;1130; 675.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2857496"/>
            <a:ext cx="19397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560; 1130.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3357562"/>
            <a:ext cx="60292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336; 873; 378; 324; 981; 459; 675.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3857628"/>
            <a:ext cx="51748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873; 378; 324; 981; 459; 675.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Задание 2: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Какие цифры нужно поставить вместо  *,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чтобы число делилось и на 3,  на 5 без остатка?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а) 153*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б) 301*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в) 41*15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                                                                                     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00232" y="2714620"/>
            <a:ext cx="25003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*- 0</a:t>
            </a:r>
          </a:p>
          <a:p>
            <a:r>
              <a:rPr lang="en-US" sz="3600" b="1" dirty="0" smtClean="0">
                <a:solidFill>
                  <a:srgbClr val="FFFF00"/>
                </a:solidFill>
              </a:rPr>
              <a:t>* - 5</a:t>
            </a:r>
          </a:p>
          <a:p>
            <a:r>
              <a:rPr lang="en-US" sz="3600" b="1" dirty="0" smtClean="0">
                <a:solidFill>
                  <a:srgbClr val="FFFF00"/>
                </a:solidFill>
              </a:rPr>
              <a:t>* - 1; 4; 7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2918"/>
            <a:ext cx="935834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Задание 3: </a:t>
            </a:r>
            <a:endParaRPr kumimoji="0" lang="en-US" sz="3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 w="28575">
                  <a:solidFill>
                    <a:srgbClr val="FFFF00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43; 393; 363; 21; 1; 125; 7; 673; 941; 459; 13. </a:t>
            </a:r>
            <a:endParaRPr kumimoji="0" lang="ru-RU" sz="3600" b="1" i="0" u="none" strike="noStrike" cap="none" normalizeH="0" baseline="0" dirty="0" smtClean="0">
              <a:ln w="28575">
                <a:solidFill>
                  <a:srgbClr val="FFFF00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Из этих чисел: </a:t>
            </a:r>
            <a:endParaRPr kumimoji="0" lang="ru-RU" sz="36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Выберите простые числа:</a:t>
            </a:r>
            <a:endParaRPr kumimoji="0" lang="en-US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Выберите составные числа: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57752" y="2643182"/>
            <a:ext cx="39164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600" b="1" i="1" u="none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43; 7; 673; 941; 13.</a:t>
            </a:r>
            <a:endParaRPr lang="ru-RU" sz="36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3786190"/>
            <a:ext cx="46089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1" u="none" strike="noStrike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393; 363; 21; 125; 459.</a:t>
            </a:r>
            <a:endParaRPr kumimoji="0" lang="ru-RU" sz="3600" b="1" i="1" u="none" strike="noStrike" normalizeH="0" baseline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57148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Задание 4: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kumimoji="0" lang="en-US" sz="32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Запиши число 920.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Разложите это число на простые множители.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2748644"/>
            <a:ext cx="46025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920 = 2 * 2 * 2 * 5 * 23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2714620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920</a:t>
            </a:r>
            <a:endParaRPr lang="ru-RU" sz="32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71406" y="4429132"/>
            <a:ext cx="385765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3108" y="2714620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2    5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571736" y="2928934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1538" y="3357562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92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71538" y="4000504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46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3108" y="3357562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143108" y="4000504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1538" y="4643446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23</a:t>
            </a:r>
            <a:endParaRPr lang="ru-RU" sz="32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143108" y="4643446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23</a:t>
            </a:r>
            <a:endParaRPr lang="ru-RU" sz="32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214414" y="5286388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1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67403" y="785794"/>
            <a:ext cx="887659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Задание 5: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Разложите на простые множители число 2484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2786058"/>
            <a:ext cx="55258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2484 = 2 * 2 * 3 * 3 * 3 * 23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85786" y="500042"/>
            <a:ext cx="7411581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Задание 6: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Найдите:  НОД (48; 22) и НОД (11; 121)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Задание 7: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Найдите: НОК(88;66) и НОК(13;11)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6485" y="188640"/>
            <a:ext cx="799288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dirty="0" smtClean="0"/>
              <a:t> </a:t>
            </a:r>
            <a:r>
              <a:rPr lang="ru-RU" sz="2800" b="1" dirty="0"/>
              <a:t>Домашнее задание.</a:t>
            </a:r>
            <a:endParaRPr lang="ru-RU" sz="2800" dirty="0"/>
          </a:p>
          <a:p>
            <a:pPr lvl="0"/>
            <a:r>
              <a:rPr lang="en-US" dirty="0" smtClean="0"/>
              <a:t>1) </a:t>
            </a:r>
            <a:r>
              <a:rPr lang="ru-RU" sz="2400" b="1" dirty="0" smtClean="0"/>
              <a:t>Записать </a:t>
            </a:r>
            <a:r>
              <a:rPr lang="ru-RU" sz="2400" b="1" dirty="0"/>
              <a:t>по 3 числа, которые делятся на 2, 3, 5, 9, 10 и простые, составные;</a:t>
            </a:r>
          </a:p>
          <a:p>
            <a:pPr lvl="0"/>
            <a:r>
              <a:rPr lang="ru-RU" dirty="0" smtClean="0"/>
              <a:t>2) </a:t>
            </a:r>
            <a:r>
              <a:rPr lang="ru-RU" sz="2400" b="1" dirty="0" smtClean="0"/>
              <a:t>Найти </a:t>
            </a:r>
            <a:r>
              <a:rPr lang="ru-RU" sz="2400" b="1" dirty="0"/>
              <a:t>НОК(44; 33), (63,18); найти НОД(55;45),(115, 92);</a:t>
            </a:r>
          </a:p>
          <a:p>
            <a:pPr lvl="0"/>
            <a:r>
              <a:rPr lang="ru-RU" dirty="0" smtClean="0"/>
              <a:t>3) </a:t>
            </a:r>
            <a:r>
              <a:rPr lang="ru-RU" sz="2400" b="1" dirty="0" smtClean="0"/>
              <a:t>Для </a:t>
            </a:r>
            <a:r>
              <a:rPr lang="ru-RU" sz="2400" b="1" dirty="0"/>
              <a:t>приготовления подарков приобрели 200 пряников, 240 конфет и 320 орехов. Какое наибольшее количество одинаковых подарков можно приготовить для детей и сколько орехов, конфет и пряников будет положено в каждый пакет?</a:t>
            </a:r>
          </a:p>
          <a:p>
            <a:pPr lvl="0"/>
            <a:r>
              <a:rPr lang="ru-RU" sz="2400" b="1" dirty="0" smtClean="0"/>
              <a:t>4) Составить </a:t>
            </a:r>
            <a:r>
              <a:rPr lang="ru-RU" sz="2400" b="1" dirty="0"/>
              <a:t>и решить задачу на нахождение НОД или НОК чисел.</a:t>
            </a:r>
          </a:p>
        </p:txBody>
      </p:sp>
    </p:spTree>
    <p:extLst>
      <p:ext uri="{BB962C8B-B14F-4D97-AF65-F5344CB8AC3E}">
        <p14:creationId xmlns:p14="http://schemas.microsoft.com/office/powerpoint/2010/main" val="14177370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307</Words>
  <Application>Microsoft Office PowerPoint</Application>
  <PresentationFormat>Экран (4:3)</PresentationFormat>
  <Paragraphs>65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MS Mincho</vt:lpstr>
      <vt:lpstr>Arial</vt:lpstr>
      <vt:lpstr>Calibri</vt:lpstr>
      <vt:lpstr>Times New Roman</vt:lpstr>
      <vt:lpstr>Тема Office</vt:lpstr>
      <vt:lpstr>Урок математики в 6 классе</vt:lpstr>
      <vt:lpstr>Повторение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Повторение.</dc:title>
  <dc:creator>User</dc:creator>
  <cp:lastModifiedBy>Иван Роща</cp:lastModifiedBy>
  <cp:revision>12</cp:revision>
  <dcterms:created xsi:type="dcterms:W3CDTF">2014-04-24T17:44:31Z</dcterms:created>
  <dcterms:modified xsi:type="dcterms:W3CDTF">2019-12-06T18:24:21Z</dcterms:modified>
</cp:coreProperties>
</file>