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2" r:id="rId2"/>
    <p:sldId id="277" r:id="rId3"/>
    <p:sldId id="273" r:id="rId4"/>
    <p:sldId id="268" r:id="rId5"/>
    <p:sldId id="269" r:id="rId6"/>
    <p:sldId id="278" r:id="rId7"/>
    <p:sldId id="279" r:id="rId8"/>
    <p:sldId id="280" r:id="rId9"/>
    <p:sldId id="281" r:id="rId10"/>
    <p:sldId id="282" r:id="rId11"/>
    <p:sldId id="283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E7F2B-79F3-4CCF-8EA6-42D18F5100AA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8E7B2-88A4-4541-83BA-3C8BE4BF3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66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995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69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6807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713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6288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086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740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6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415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01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56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1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8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0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90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12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ds04.infourok.ru/uploads/ex/0024/000320eb-9c3536ac/img3.jpg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Притча “В школе животных”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5" y="1628800"/>
            <a:ext cx="4248472" cy="449768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однажды создана школа для животных. Преподаватели были уверены, что у них очень понятный учебный план, но почему-то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 преследовали неудачи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звездой урока по плаванию, но полностью проваливалась на лазании по деревьям.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Обезьяна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была великолепна в лазании по деревьям, но получала тройки по плаванию.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Цыплята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превосходны в поиске зерен, но так срывали уроки по лазанью по деревьям, что их ежедневно отправляли в кабинет к директору.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делали сенсационные успехи в беге, но им пришлось нанимать индивидуального преподавателя по плаванию. Печальнее всего обстояли дела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черепах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которые, после многих диагностических тестов, были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объявлены “неспособными развиваться”.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 послали в специальный класс, в отдаленную нору суслика.</a:t>
            </a:r>
          </a:p>
          <a:p>
            <a:endParaRPr lang="ru-RU" dirty="0"/>
          </a:p>
        </p:txBody>
      </p:sp>
      <p:pic>
        <p:nvPicPr>
          <p:cNvPr id="5" name="Объект 3" descr=" ПРОБЛЕМА ">
            <a:hlinkClick r:id="rId2" tooltip="&quot; ПРОБЛЕМА &quot;"/>
          </p:cNvPr>
          <p:cNvPicPr>
            <a:picLocks noGrp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2" t="15301" r="3980" b="8181"/>
          <a:stretch/>
        </p:blipFill>
        <p:spPr bwMode="auto">
          <a:xfrm>
            <a:off x="4858072" y="1772816"/>
            <a:ext cx="3825909" cy="3639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639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-51440"/>
            <a:ext cx="9144000" cy="6942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 «КАК ПИСАТЬ СЖАТОЕ ИЗЛОЖЕНИЕ</a:t>
            </a: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коллективной работы: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со всеми учениками класса внимательно слушаем аудиозапись текста, одновременно с прослушиванием стараемся максимально быстро стенографировать текст в черновик. Там, где не успеваем писать за диктором, оставляем пустые места, а если понадобится, то пропускаем две-три строчки.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время паузы между первым и вторым прочтением текста смотрим в свои записи, делаем поправки,  дописываем по памяти все, что вспомнили.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время второго прослушивания текста вслед за голосом диктора проверяем свои записи в черновике, заполняем пустые места и пропущенные строки, оставленные во время первого чтения текста. Записываем то, что не успели записать в первый раз. Обращаем внимание на паузы диктора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они соответствуют абзацам текста. Не забываем выделять их красной строкой.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на первых консультациях по подготовке к написанию изложения рекомендую на 2-3 сек. останавливать аудиозапись перед началом нового абзаца. Это поможет избежать ненужного волнения у обучающихся, которые не сразу переходят от привычного голоса учителя к голосу диктора, из-за чего теряются и не слышат пауз.)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второго прослушивания аудиозаписи читаем то, что получилось в черновике. Все непонятные, неоконченные предложения и нелепые фразы сразу вычеркиваем.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Оставшийся текст сжимаем, используя изученные приемы компрессии,  но в чистовик вместе со всеми учениками пока не переписываем.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 то время, когда одноклассники переписывают свои изложения в чистовик, мы работаем с орфографическим словарем.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370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7718"/>
            <a:ext cx="8964488" cy="6277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</a:t>
            </a:r>
            <a:r>
              <a:rPr lang="ru-RU" sz="16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тап </a:t>
            </a:r>
            <a:r>
              <a:rPr lang="ru-RU" sz="16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индивидуальной работы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учеником с ОВЗ: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Слушаем аудиозапись в третий раз, при необходимости поправляем и дополняем записи в черновике.  Если нужно, еще раз обращаемся к словарю.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Получаем у учителя  распечатанный бумажный текст на 10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 минут. За это время проводим окончательную проверку своего черновика: проверяем, правильно ли мы выделили абзацы, не переставили ли местами предложения. Проверяем написание сложных слов. ВАЖНО! Обязательно записываем в черновик фамилию и имя автора (в конце текста)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они понадобятся при ответе на вопрос.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желанию  обучающегося можно сделать перерыв  на 5-10 минут перед началом работы в чистовике.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Примечание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если вдруг по какой-то причине ребенок не смог справиться с изложением, и в черновике у него появился не текст, а лишь  отдельные, отрывочные фразы (в 9-м классе у меня такого не было ни разу),  начинаем работу снова. Кладем печатный текст на стол ученику и начинаем устное обсуждение по наводящим вопросам учителя, помогаем ученику записать, а точнее вписать в его черновик изложения ключевые фразы. Забираем текст. Включаем аудио. Во время четвертого прослушивания записи помогаем внести дополнения и поправки в черновик. Вместе с ребенком делаем фронтальную проверку его изложения: каждое слово - по словарю.)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 разрешения учителя оформляем чистовик, сдаем работу.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7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и инклюзивное образование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r>
              <a:rPr lang="ru-RU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Практические советы по применению инклюзии: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Принимать учеников с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ОВЗ «как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любых других ребят в классе»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Включать их в те же активности, хотя ставить разные задачи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Вовлекать учеников в групповые формы работы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Использовать активные формы обучения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7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2" y="260648"/>
            <a:ext cx="6347713" cy="1320800"/>
          </a:xfrm>
        </p:spPr>
        <p:txBody>
          <a:bodyPr/>
          <a:lstStyle/>
          <a:p>
            <a:r>
              <a:rPr lang="ru-RU" dirty="0" smtClean="0"/>
              <a:t>Инклюзивное образование - это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12776"/>
            <a:ext cx="4319336" cy="504056"/>
          </a:xfrm>
        </p:spPr>
        <p:txBody>
          <a:bodyPr/>
          <a:lstStyle/>
          <a:p>
            <a:pPr algn="ctr"/>
            <a:r>
              <a:rPr lang="ru-RU" dirty="0"/>
              <a:t>Право на особую заботу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9152" y="1998755"/>
            <a:ext cx="3820055" cy="41373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 Образование детей с особыми потребностями является одной из основных задач для страны. Мы обязаны дать возможность каждому ребенку, независимо от его потребностей и других обстоятельств, полностью реализовать свой потенциал, приносить пользу обществу и стать полноценным его членом»</a:t>
            </a:r>
          </a:p>
          <a:p>
            <a:pPr marL="0" indent="0" algn="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Дэвид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Бланкет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британский политик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412777"/>
            <a:ext cx="3822192" cy="5760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Технологии в системе инклюзивного образования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3822192" cy="4137323"/>
          </a:xfrm>
        </p:spPr>
        <p:txBody>
          <a:bodyPr>
            <a:normAutofit/>
          </a:bodyPr>
          <a:lstStyle/>
          <a:p>
            <a:pPr lvl="0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Благоприятный психологический климат</a:t>
            </a:r>
          </a:p>
          <a:p>
            <a:pPr lvl="0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Речевые и познавательные игры</a:t>
            </a:r>
          </a:p>
          <a:p>
            <a:pPr lvl="0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иллюстративных, аудио- видеоматериалов</a:t>
            </a:r>
          </a:p>
          <a:p>
            <a:pPr lvl="0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Активные методы обучения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Цель</a:t>
            </a:r>
            <a:r>
              <a:rPr lang="ru-RU" sz="2400" dirty="0" smtClean="0"/>
              <a:t> инклюзивного образования на уроках русского языка и литературы: пробуждение в детях с ОВЗ интереса к предмету</a:t>
            </a: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З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адачи: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добиться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учащимися активности в изучении как программного, так и дополнительного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особыми образовательными потребностями независимо от их социального положения, физического, эмоционального и интеллектуального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учащихся в разностороннюю деятельность;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навыки коммуникативного общения;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асширять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лексический фонематический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запас;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чить формировать грамотную речь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2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приёмы: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9" y="1772816"/>
            <a:ext cx="4320480" cy="4353664"/>
          </a:xfrm>
        </p:spPr>
        <p:txBody>
          <a:bodyPr>
            <a:normAutofit fontScale="92500" lnSpcReduction="20000"/>
          </a:bodyPr>
          <a:lstStyle/>
          <a:p>
            <a:pPr lvl="0" fontAlgn="base"/>
            <a:r>
              <a:rPr lang="ru-RU" dirty="0"/>
              <a:t>выполнение заданий, связанных с передвижением по классу;</a:t>
            </a:r>
          </a:p>
          <a:p>
            <a:pPr lvl="0" fontAlgn="base"/>
            <a:r>
              <a:rPr lang="ru-RU" dirty="0"/>
              <a:t>смена разных видов </a:t>
            </a:r>
            <a:r>
              <a:rPr lang="ru-RU" dirty="0" smtClean="0"/>
              <a:t>деятельности </a:t>
            </a:r>
            <a:r>
              <a:rPr lang="ru-RU" dirty="0"/>
              <a:t>во </a:t>
            </a:r>
            <a:r>
              <a:rPr lang="ru-RU" dirty="0" smtClean="0"/>
              <a:t>избежание </a:t>
            </a:r>
            <a:r>
              <a:rPr lang="ru-RU" dirty="0"/>
              <a:t>переутомления;</a:t>
            </a:r>
          </a:p>
          <a:p>
            <a:pPr lvl="0" fontAlgn="base"/>
            <a:r>
              <a:rPr lang="ru-RU" dirty="0"/>
              <a:t>учёт эмоциональных потребностей и поведения каждого учащегося </a:t>
            </a:r>
            <a:r>
              <a:rPr lang="ru-RU" sz="1800" dirty="0"/>
              <a:t>(ребёнок может быть на уроке подавлен, замкнут, медлителен или наоборот </a:t>
            </a:r>
            <a:r>
              <a:rPr lang="ru-RU" sz="1800" dirty="0" err="1"/>
              <a:t>гиперактивен</a:t>
            </a:r>
            <a:r>
              <a:rPr lang="ru-RU" sz="1800" dirty="0"/>
              <a:t> и т.д.);</a:t>
            </a:r>
          </a:p>
          <a:p>
            <a:pPr lvl="0" fontAlgn="base"/>
            <a:r>
              <a:rPr lang="ru-RU" dirty="0"/>
              <a:t>предоставление дополнительного времени для написания контрольной </a:t>
            </a:r>
            <a:r>
              <a:rPr lang="ru-RU" dirty="0" smtClean="0"/>
              <a:t>работы;</a:t>
            </a:r>
          </a:p>
          <a:p>
            <a:pPr fontAlgn="base"/>
            <a:r>
              <a:rPr lang="ru-RU" dirty="0"/>
              <a:t>сообщение заранее о времени написания контрольных и проверочных работ;</a:t>
            </a:r>
          </a:p>
          <a:p>
            <a:pPr lvl="0" fontAlgn="base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9" y="1808820"/>
            <a:ext cx="3959296" cy="4281656"/>
          </a:xfrm>
        </p:spPr>
        <p:txBody>
          <a:bodyPr>
            <a:normAutofit fontScale="92500" lnSpcReduction="20000"/>
          </a:bodyPr>
          <a:lstStyle/>
          <a:p>
            <a:pPr lvl="0" fontAlgn="base"/>
            <a:r>
              <a:rPr lang="ru-RU" dirty="0" smtClean="0"/>
              <a:t>предоставление </a:t>
            </a:r>
            <a:r>
              <a:rPr lang="ru-RU" dirty="0"/>
              <a:t>возможности  улучшить результат, переписав контрольную работу;</a:t>
            </a:r>
          </a:p>
          <a:p>
            <a:pPr lvl="0" fontAlgn="base"/>
            <a:r>
              <a:rPr lang="ru-RU" dirty="0"/>
              <a:t>работа может быть принята позже установленного срока по договорённости учителя и ребёнка;</a:t>
            </a:r>
          </a:p>
          <a:p>
            <a:pPr lvl="0" fontAlgn="base"/>
            <a:r>
              <a:rPr lang="ru-RU" dirty="0"/>
              <a:t>работа творческого характера может сдаваться учителю или в рукописном, или печатном, или электронном виде (по выбору учащихся);</a:t>
            </a:r>
          </a:p>
          <a:p>
            <a:pPr lvl="0" fontAlgn="base"/>
            <a:r>
              <a:rPr lang="ru-RU" dirty="0"/>
              <a:t>предоставление возможности доработать и переработать творческую работу, учитывая рекомендации учителя.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03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Дидактические игры</a:t>
            </a:r>
            <a:r>
              <a:rPr lang="ru-RU" dirty="0" smtClean="0"/>
              <a:t>: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Цель : </a:t>
            </a:r>
            <a:r>
              <a:rPr lang="ru-RU" sz="1600" dirty="0"/>
              <a:t>пробудить интерес к познанию, науке, книге, учению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38593" y="2132856"/>
            <a:ext cx="3822192" cy="43536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dirty="0"/>
              <a:t>Орфографическая зоркость»,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Третье лишнее», </a:t>
            </a:r>
            <a:r>
              <a:rPr lang="ru-RU" dirty="0" smtClean="0"/>
              <a:t>«одно слово», </a:t>
            </a:r>
          </a:p>
          <a:p>
            <a:r>
              <a:rPr lang="ru-RU" dirty="0" smtClean="0"/>
              <a:t>«</a:t>
            </a:r>
            <a:r>
              <a:rPr lang="ru-RU" dirty="0"/>
              <a:t>Составь рассказ по опорным словам»,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Построй слово», </a:t>
            </a:r>
            <a:endParaRPr lang="ru-RU" dirty="0" smtClean="0"/>
          </a:p>
          <a:p>
            <a:r>
              <a:rPr lang="ru-RU" dirty="0" smtClean="0"/>
              <a:t>«Доскажи словечко»</a:t>
            </a:r>
          </a:p>
          <a:p>
            <a:r>
              <a:rPr lang="ru-RU" dirty="0"/>
              <a:t>В</a:t>
            </a:r>
            <a:r>
              <a:rPr lang="ru-RU" dirty="0" smtClean="0"/>
              <a:t>икторины</a:t>
            </a:r>
            <a:r>
              <a:rPr lang="ru-RU" dirty="0"/>
              <a:t>, игры-соревнования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930400"/>
            <a:ext cx="3822192" cy="44976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Доскажи </a:t>
            </a:r>
            <a:r>
              <a:rPr lang="ru-RU" dirty="0" smtClean="0"/>
              <a:t>словечко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Трактор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водит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Электричку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Стены выкрасит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Доску выстругал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В доме свет провёл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В шахте трудится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В жаркой кузнице - …</a:t>
            </a:r>
          </a:p>
          <a:p>
            <a:pPr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Кто всё знает - …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ru-RU" dirty="0"/>
              <a:t>«Одно слово</a:t>
            </a:r>
            <a:r>
              <a:rPr lang="ru-RU" dirty="0" smtClean="0"/>
              <a:t>»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Промежуток времени  в  60 минут–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Военнослужащий, стоящий на посту –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Ребенок, любящий сладкое -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Очень смешной фильм -</a:t>
            </a:r>
          </a:p>
          <a:p>
            <a:pPr marL="0" indent="0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99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7632848" cy="6496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заданий по русскому языку для 5 класса на отработку приемов сжатия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 (5-рус-К):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Сократи предложения. Убери из них украшающие слова, которые отвечают на вопросы: КАКОЙ? КАКАЯ? КАКОЕ? КАКИЕ? Запиши предложения, которые получились.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Я шел по лесу и наслаждался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чистым, свежим, легким, слегка терпким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воздухом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ранней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осени. - Я шел по лесу и наслаждался воздухом осени.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Сжатая рожь, дикая конопля, побуревшие, рыжие и полумертвые, теперь оживали. -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Стояло жаркое лето, шел долгий день, ветер успокаивался среди сонных, блаженных сосен. -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дождя приглядитесь к мокрым листьям: они придают воздуху слабый блеск, серый, мягкий и теплый. –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красном закате плыли величавые лебеди, розовато-золотые на солнце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-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Нетленные красоты России, ее бескрайних полей и лесов, туманных омутов и величественных закатов явились на свет не вчера. –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73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96752"/>
            <a:ext cx="7416824" cy="4171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2 (5-рус-К):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Сократи предложения. Найди перечисления, замени их одним словом или словосочетанием.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Перелетные птицы направляются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Кавказ, в Крым, в Египет, в Индию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Перелетные птицы направляются в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теплые страны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березу села галка, две вороны, воробей, три сороки, соловей. –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Позади, впереди, справа, слева уже вовсю полыхал огонь. –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тайге водятся волки, рыси, медведи. –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полке лежали долото, молоток, пила, клещи. –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Спортсмены тренируются зимой, летом, весной и осенью. –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должны беречь леса, парки, пруды, озера и реки. –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лесу растут рыжики, маслята, подберезовики, грузди, опята и волнушки.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78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908720"/>
            <a:ext cx="8136904" cy="4489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 (5-рус-К):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в предложениях длинные перечисления. Сделай их короче, убирая слова. Оставь одно или два слова.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По обе стороны дороги бушуют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зеленые, желтые, красные, золотые и багряные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краски осени. - По обе стороны дороги бушуют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желтые и красные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краски осени.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выползает на свет божий разных червячков, гусениц, слизней, жучков и личинок!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 ближних сёл несли на базар овощи, хлеб, птицу, фрукты, мёд. –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 домом цветные огни вспыхнули, завертелись, поднялись вверх, посыпались дождём, а потом угасали. –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 Грин изобразил в своих книгах смелых, простодушных, гордых, самоотверженных и добрых людей. –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нашем лесу растут ель и сосна, осина и дуб, береза и клен. –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4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052736"/>
            <a:ext cx="8136904" cy="4618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4 (5-рус-К):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 в предложениях прямую речь (в кавычках). Замени прямую речь на короткие выражения, используя слова для справки. Запиши свои предложения.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Вот поп кричит: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«Поди-ка сюда, верный мой работник </a:t>
            </a: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Балда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!»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Поп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позвал к себе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Балду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хотел бы купить у вас масла», - проговорил крестьянин.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Мальчик попросил: «Подождите меня, я скоро».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переспросила: «Сколько тебе нужно времени, минут пять?»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«Повторите еще разок!» - попросил Валя у учительницы.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Незнайка пришёл к Цветику и сказал: «Слушай, Цветик, научи меня писать стихи!»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СПРАВКИ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попросил продать, попросил подождать, поинтересовалась, попросил повторить, попросил научить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0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234</TotalTime>
  <Words>1081</Words>
  <Application>Microsoft Office PowerPoint</Application>
  <PresentationFormat>Экран (4:3)</PresentationFormat>
  <Paragraphs>111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Грань</vt:lpstr>
      <vt:lpstr>Притча “В школе животных”</vt:lpstr>
      <vt:lpstr>Инклюзивное образование - это</vt:lpstr>
      <vt:lpstr>Цель инклюзивного образования на уроках русского языка и литературы: пробуждение в детях с ОВЗ интереса к предмету</vt:lpstr>
      <vt:lpstr>Методы и приёмы:</vt:lpstr>
      <vt:lpstr>Дидактические игры:  Цель : пробудить интерес к познанию, науке, книге, учению.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Учитель и инклюзивное образование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особую заботу</dc:title>
  <dc:creator>User</dc:creator>
  <cp:lastModifiedBy>user</cp:lastModifiedBy>
  <cp:revision>31</cp:revision>
  <dcterms:created xsi:type="dcterms:W3CDTF">2018-12-16T03:13:37Z</dcterms:created>
  <dcterms:modified xsi:type="dcterms:W3CDTF">2019-12-05T14:28:26Z</dcterms:modified>
</cp:coreProperties>
</file>