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1" r:id="rId2"/>
    <p:sldId id="257" r:id="rId3"/>
    <p:sldId id="256" r:id="rId4"/>
    <p:sldId id="258" r:id="rId5"/>
    <p:sldId id="262" r:id="rId6"/>
    <p:sldId id="264" r:id="rId7"/>
    <p:sldId id="266" r:id="rId8"/>
    <p:sldId id="280" r:id="rId9"/>
    <p:sldId id="270" r:id="rId10"/>
    <p:sldId id="271" r:id="rId11"/>
    <p:sldId id="261" r:id="rId12"/>
    <p:sldId id="278" r:id="rId13"/>
    <p:sldId id="260" r:id="rId14"/>
    <p:sldId id="277" r:id="rId15"/>
    <p:sldId id="279" r:id="rId16"/>
    <p:sldId id="274" r:id="rId17"/>
    <p:sldId id="273" r:id="rId18"/>
    <p:sldId id="272" r:id="rId19"/>
    <p:sldId id="275" r:id="rId20"/>
    <p:sldId id="276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55" autoAdjust="0"/>
  </p:normalViewPr>
  <p:slideViewPr>
    <p:cSldViewPr>
      <p:cViewPr>
        <p:scale>
          <a:sx n="80" d="100"/>
          <a:sy n="80" d="100"/>
        </p:scale>
        <p:origin x="-118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C2C5E-7C5C-472F-A2CE-A7F254E8D11A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D9268-ADBC-4F15-AE4B-DF0E90A9CB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Японии существует единственный в мире музей снежинок.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Анимация</a:t>
            </a:r>
            <a:r>
              <a:rPr lang="ru-RU" baseline="0" dirty="0" smtClean="0"/>
              <a:t> по щелчку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Назовите знакомые вам явления природы на следующих слайдах. (Анимация</a:t>
            </a:r>
            <a:r>
              <a:rPr lang="ru-RU" baseline="0" dirty="0" smtClean="0"/>
              <a:t> по щелчку)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поверхности земли снежинка попадает в компанию себе подобных – в сугроб. Ломаясь, снежинка издает неслышимый нашему уху звук. Если же снежинок одновременно ломается много, то вы этот звук слышите — это ни что иное, как скрип снега у вас под ногами. На холоде снежинки становятся более твердыми и хрупкими, поэтому хруст снега можно услышать только при сильно минусовой температуре.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вы знаете о снежинках? (ответы детей)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Водяные пары и мелкие пылинки, содержащиеся в воздухе, ветром загоняются очень высоко над землей, где очень холодно. Вокруг маленьких пылинок формируются кристаллики льда. Кристаллик растет, потому что к нему присоединяются другие крошечные кристаллики. Потяжелев, этот кристаллик начинает опускаться на землю. Падая, он продолжает расти и превращается в красивую звездочку – снежинку.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Основная форма снежинок — шестиугольник.</a:t>
            </a:r>
            <a:r>
              <a:rPr lang="ru-RU" baseline="0" dirty="0" smtClean="0"/>
              <a:t> У этого шестиугольника продолжают расти лучи, а у лучей появляются отростки.</a:t>
            </a:r>
            <a:r>
              <a:rPr lang="ru-RU" dirty="0" smtClean="0"/>
              <a:t> По дороге</a:t>
            </a:r>
            <a:r>
              <a:rPr lang="ru-RU" baseline="0" dirty="0" smtClean="0"/>
              <a:t> </a:t>
            </a:r>
            <a:r>
              <a:rPr lang="ru-RU" dirty="0" smtClean="0"/>
              <a:t>снежинка продолжает то расти, то подтаивать. Какой мы увидим снежинку, когда она прилетит на землю, зависит от особенностей её пути.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Ученые в течение очень долго изучали под микроскопом снежинки и ни разу среди них </a:t>
            </a:r>
            <a:r>
              <a:rPr lang="ru-RU" b="0" dirty="0" smtClean="0"/>
              <a:t>не было замечено двух одинаковых </a:t>
            </a:r>
            <a:r>
              <a:rPr lang="ru-RU" dirty="0" smtClean="0"/>
              <a:t>по форме, размеру и рисунку. Но что объединяет их все - каждая снежинка имеет шестиконечную форму.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 воздухе снежинки непрерывно меняются. В холодных зонах рост кристалликов ускоряется, они значительно вырастают в длину. Там, где царит более тёплый воздух, их лучи не удлиняются, зато начинают расти вширь. Некоторые из снежинок не похожи на звёздочку. Они могут иметь форму шестигранника, столбика, пластинки,</a:t>
            </a:r>
            <a:r>
              <a:rPr lang="ru-RU" baseline="0" dirty="0" smtClean="0"/>
              <a:t> другие формы. Но </a:t>
            </a:r>
            <a:r>
              <a:rPr lang="ru-RU" dirty="0" smtClean="0"/>
              <a:t>в любом случае у каждого из них шесть граней.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 близком изучении отдельной снежинки можно увидеть, что она прозрачная. Но снег, который состоит из тысяч и тысяч прозрачных снежинок, имеет белый цвет. Белый цвет снежинкам придает содержащийся в них воздух. Свет отражается на границах между кристаллами и воздухом и рассеивается, становится белым.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снежинки попадают в облака с большим количеством мелких капелек влаги, находящихся при минусовой температуре,</a:t>
            </a:r>
            <a:r>
              <a:rPr lang="ru-RU" baseline="0" dirty="0" smtClean="0"/>
              <a:t> то</a:t>
            </a:r>
            <a:r>
              <a:rPr lang="ru-RU" dirty="0" smtClean="0"/>
              <a:t> снег бывает </a:t>
            </a:r>
            <a:r>
              <a:rPr lang="ru-RU" b="0" dirty="0" smtClean="0"/>
              <a:t>в виде </a:t>
            </a:r>
            <a:r>
              <a:rPr lang="ru-RU" dirty="0" smtClean="0"/>
              <a:t>мелкой колючей снежной </a:t>
            </a:r>
            <a:r>
              <a:rPr lang="ru-RU" b="0" dirty="0" smtClean="0"/>
              <a:t>крупы</a:t>
            </a:r>
            <a:r>
              <a:rPr lang="ru-RU" dirty="0" smtClean="0"/>
              <a:t> – там кристаллы спрессованы более плотно.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Группы снежинок, механически соединенные между собой в процессе выпадения,</a:t>
            </a:r>
            <a:r>
              <a:rPr lang="ru-RU" baseline="0" dirty="0" smtClean="0"/>
              <a:t> образуют</a:t>
            </a:r>
            <a:r>
              <a:rPr lang="ru-RU" dirty="0" smtClean="0"/>
              <a:t> снежные хлопья.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D9268-ADBC-4F15-AE4B-DF0E90A9CB0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kipmu.ru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kot.sh/" TargetMode="External"/><Relationship Id="rId4" Type="http://schemas.openxmlformats.org/officeDocument/2006/relationships/hyperlink" Target="https://infourok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6876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Презентация к занятию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группах 2-го и 3-го годов обучения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«Складывание снежинок в технике оригами»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83968" y="3429000"/>
            <a:ext cx="457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latin typeface="Times New Roman" pitchFamily="18" charset="0"/>
                <a:ea typeface="+mj-ea"/>
                <a:cs typeface="Times New Roman" pitchFamily="18" charset="0"/>
              </a:rPr>
              <a:t>Презентацию подготовила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latin typeface="Times New Roman" pitchFamily="18" charset="0"/>
                <a:ea typeface="+mj-ea"/>
                <a:cs typeface="Times New Roman" pitchFamily="18" charset="0"/>
              </a:rPr>
              <a:t>педагог дополнительного образования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latin typeface="Times New Roman" pitchFamily="18" charset="0"/>
                <a:ea typeface="+mj-ea"/>
                <a:cs typeface="Times New Roman" pitchFamily="18" charset="0"/>
              </a:rPr>
              <a:t>ГБУ ДО ДДТ «Союз»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latin typeface="Times New Roman" pitchFamily="18" charset="0"/>
                <a:ea typeface="+mj-ea"/>
                <a:cs typeface="Times New Roman" pitchFamily="18" charset="0"/>
              </a:rPr>
              <a:t>Ткаченко Галина Глебовна.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11760" y="5229200"/>
            <a:ext cx="457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latin typeface="Times New Roman" pitchFamily="18" charset="0"/>
                <a:ea typeface="+mj-ea"/>
                <a:cs typeface="Times New Roman" pitchFamily="18" charset="0"/>
              </a:rPr>
              <a:t>Санкт-Петербург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2019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78092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Презентация к занятию </a:t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«Складывание снежинок в технике оригами»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https://avatars.mds.yandex.net/get-zen_doc/936895/pub_5be86066f2b81c00aa46ddf7_5be862871989d400a9b19b8e/scale_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117951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mechtashop.ru/image/catalog/blog/snezhinki/interesnye-fakty-o-snezhinkah-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76672"/>
            <a:ext cx="9174035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0033CC"/>
                </a:solidFill>
              </a:rPr>
              <a:t>2-я часть</a:t>
            </a:r>
            <a:endParaRPr lang="ru-RU" sz="88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Снег </a:t>
            </a:r>
            <a:r>
              <a:rPr lang="ru-RU" sz="3200" b="1" dirty="0" smtClean="0"/>
              <a:t>пад</a:t>
            </a:r>
            <a:r>
              <a:rPr lang="ru-RU" sz="3200" dirty="0" smtClean="0"/>
              <a:t>ает. Это… ? (Снегопад).</a:t>
            </a:r>
          </a:p>
          <a:p>
            <a:endParaRPr lang="ru-RU" sz="3200" dirty="0" smtClean="0"/>
          </a:p>
          <a:p>
            <a:r>
              <a:rPr lang="ru-RU" sz="3200" dirty="0" smtClean="0"/>
              <a:t>По снегу </a:t>
            </a:r>
            <a:r>
              <a:rPr lang="ru-RU" sz="3200" b="1" dirty="0" smtClean="0"/>
              <a:t>ход</a:t>
            </a:r>
            <a:r>
              <a:rPr lang="ru-RU" sz="3200" dirty="0" smtClean="0"/>
              <a:t>ит. Что… ? (Снегоход)</a:t>
            </a:r>
          </a:p>
          <a:p>
            <a:endParaRPr lang="ru-RU" sz="3200" dirty="0" smtClean="0"/>
          </a:p>
          <a:p>
            <a:r>
              <a:rPr lang="ru-RU" sz="3200" dirty="0" smtClean="0"/>
              <a:t>Снег </a:t>
            </a:r>
            <a:r>
              <a:rPr lang="ru-RU" sz="3200" b="1" dirty="0" smtClean="0"/>
              <a:t>убир</a:t>
            </a:r>
            <a:r>
              <a:rPr lang="ru-RU" sz="3200" dirty="0" smtClean="0"/>
              <a:t>ает машина. Какая…? (Снегоуборочная).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Бел</a:t>
            </a:r>
            <a:r>
              <a:rPr lang="ru-RU" sz="3200" dirty="0" smtClean="0"/>
              <a:t>ый как </a:t>
            </a:r>
            <a:r>
              <a:rPr lang="ru-RU" sz="3200" b="1" dirty="0" smtClean="0"/>
              <a:t>снег</a:t>
            </a:r>
            <a:r>
              <a:rPr lang="ru-RU" sz="3200" dirty="0" smtClean="0"/>
              <a:t>. Какой…? (Белоснежный).</a:t>
            </a:r>
          </a:p>
          <a:p>
            <a:endParaRPr lang="ru-RU" sz="3200" dirty="0" smtClean="0"/>
          </a:p>
          <a:p>
            <a:r>
              <a:rPr lang="ru-RU" sz="3200" dirty="0" smtClean="0"/>
              <a:t>Вырос </a:t>
            </a:r>
            <a:r>
              <a:rPr lang="ru-RU" sz="3200" b="1" dirty="0" smtClean="0"/>
              <a:t>под</a:t>
            </a:r>
            <a:r>
              <a:rPr lang="ru-RU" sz="3200" dirty="0" smtClean="0"/>
              <a:t> </a:t>
            </a:r>
            <a:r>
              <a:rPr lang="ru-RU" sz="3200" b="1" dirty="0" smtClean="0"/>
              <a:t>снег</a:t>
            </a:r>
            <a:r>
              <a:rPr lang="ru-RU" sz="3200" dirty="0" smtClean="0"/>
              <a:t>ом. Что? Подснежник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5445224"/>
            <a:ext cx="52228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Кат</a:t>
            </a:r>
            <a:r>
              <a:rPr lang="ru-RU" sz="2800" dirty="0" smtClean="0"/>
              <a:t>ается по </a:t>
            </a:r>
            <a:r>
              <a:rPr lang="ru-RU" sz="2800" b="1" dirty="0" smtClean="0"/>
              <a:t>снег</a:t>
            </a:r>
            <a:r>
              <a:rPr lang="ru-RU" sz="2800" dirty="0" smtClean="0"/>
              <a:t>у. Что?  </a:t>
            </a:r>
            <a:r>
              <a:rPr lang="ru-RU" sz="2800" dirty="0" err="1" smtClean="0"/>
              <a:t>Снегокат</a:t>
            </a:r>
            <a:endParaRPr lang="ru-RU" sz="2800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3563888" y="476672"/>
            <a:ext cx="199452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/>
          <p:cNvSpPr/>
          <p:nvPr/>
        </p:nvSpPr>
        <p:spPr>
          <a:xfrm>
            <a:off x="4283968" y="4293096"/>
            <a:ext cx="2304256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-облако 11"/>
          <p:cNvSpPr/>
          <p:nvPr/>
        </p:nvSpPr>
        <p:spPr>
          <a:xfrm>
            <a:off x="4067944" y="1340768"/>
            <a:ext cx="199452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-облако 12"/>
          <p:cNvSpPr/>
          <p:nvPr/>
        </p:nvSpPr>
        <p:spPr>
          <a:xfrm>
            <a:off x="5508104" y="2348880"/>
            <a:ext cx="3312368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-облако 13"/>
          <p:cNvSpPr/>
          <p:nvPr/>
        </p:nvSpPr>
        <p:spPr>
          <a:xfrm>
            <a:off x="4427984" y="3356992"/>
            <a:ext cx="288032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3923928" y="5445224"/>
            <a:ext cx="199452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Жанна Сергеева on Twitter: &quot;Звезды падают с неба К миллиону миллион.Сколько неба и снега У Ростральных колонн!Всюду бело и пусто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620688"/>
            <a:ext cx="6021288" cy="602128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03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CC"/>
                </a:solidFill>
              </a:rPr>
              <a:t>Зимние явления природы </a:t>
            </a:r>
            <a:endParaRPr lang="ru-RU" sz="28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s://attuale.ru/wp-content/uploads/2018/06/zima-sneg-sugroby-les-derevia-kust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380" y="188640"/>
            <a:ext cx="8960620" cy="59766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43808" y="6165304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</a:rPr>
              <a:t>Сугроб</a:t>
            </a:r>
            <a:endParaRPr lang="ru-RU" sz="36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pbs.twimg.com/media/D0kAO5vX0AAXm4z.jpg:larg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50214" cy="61653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59832" y="6021288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33CC"/>
                </a:solidFill>
              </a:rPr>
              <a:t>Снегопад</a:t>
            </a:r>
            <a:endParaRPr lang="ru-RU" sz="48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laishevskyi.ru/images/uploads/news/2018/4/26/4ba4579345888fd05c7f5fc5aed98d70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6632"/>
            <a:ext cx="8220405" cy="61653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15816" y="6165304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</a:rPr>
              <a:t>Позёмка </a:t>
            </a:r>
            <a:endParaRPr lang="ru-RU" sz="36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 descr="https://lentachel.ru/netcat_files/Image/foto/2018/10/28/ba3842c40722f6e866ff619cb186b133/bura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572500" cy="5715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5949280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</a:rPr>
              <a:t>Вьюга </a:t>
            </a:r>
            <a:endParaRPr lang="ru-RU" sz="3600" dirty="0">
              <a:solidFill>
                <a:srgbClr val="00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88224" y="5949280"/>
            <a:ext cx="21421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</a:rPr>
              <a:t>Метель </a:t>
            </a:r>
            <a:endParaRPr lang="ru-RU" sz="36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primamedia.gcdn.co/f/main/1056/1055985.jpg?3335c292d7d70b837b15e1249e4bacb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261" y="116632"/>
            <a:ext cx="8929478" cy="59492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6021288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</a:rPr>
              <a:t>Буран</a:t>
            </a: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220486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800" dirty="0" smtClean="0">
                <a:solidFill>
                  <a:srgbClr val="0033CC"/>
                </a:solidFill>
                <a:latin typeface="+mj-lt"/>
                <a:ea typeface="+mj-ea"/>
                <a:cs typeface="+mj-cs"/>
              </a:rPr>
              <a:t>1</a:t>
            </a:r>
            <a:r>
              <a:rPr kumimoji="0" lang="ru-RU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-я часть</a:t>
            </a:r>
            <a:endParaRPr kumimoji="0" lang="ru-RU" sz="88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akcenty.com.ua/images/2019/01/18/NOmtV2xvTikTDw0yClld78SH3R1qiOh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81679" cy="60932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6021288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</a:rPr>
              <a:t>Снежная лавина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971600" y="1268760"/>
            <a:ext cx="4320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de-DE" dirty="0" smtClean="0">
                <a:hlinkClick r:id="rId3"/>
              </a:rPr>
              <a:t>H</a:t>
            </a:r>
            <a:r>
              <a:rPr lang="ru-RU" dirty="0" smtClean="0">
                <a:hlinkClick r:id="rId3"/>
              </a:rPr>
              <a:t> </a:t>
            </a:r>
            <a:r>
              <a:rPr lang="de-DE" dirty="0" smtClean="0">
                <a:hlinkClick r:id="rId3"/>
              </a:rPr>
              <a:t>ps://kipmu.ru</a:t>
            </a:r>
            <a:endParaRPr lang="ru-RU" dirty="0" smtClean="0">
              <a:hlinkClick r:id="rId3"/>
            </a:endParaRPr>
          </a:p>
          <a:p>
            <a:pPr marL="342900" indent="-342900">
              <a:buAutoNum type="arabicPeriod"/>
            </a:pPr>
            <a:r>
              <a:rPr lang="de-DE" dirty="0" smtClean="0">
                <a:hlinkClick r:id="rId3"/>
              </a:rPr>
              <a:t>/</a:t>
            </a:r>
            <a:r>
              <a:rPr lang="de-DE" dirty="0" smtClean="0">
                <a:hlinkClick r:id="rId4"/>
              </a:rPr>
              <a:t>https://infourok.ru</a:t>
            </a:r>
            <a:endParaRPr lang="ru-RU" dirty="0" smtClean="0">
              <a:hlinkClick r:id="rId4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hlinkClick r:id="rId4"/>
              </a:rPr>
              <a:t> </a:t>
            </a:r>
            <a:r>
              <a:rPr lang="de-DE" dirty="0" smtClean="0">
                <a:hlinkClick r:id="rId4"/>
              </a:rPr>
              <a:t>/</a:t>
            </a:r>
            <a:r>
              <a:rPr lang="de-DE" dirty="0" smtClean="0">
                <a:hlinkClick r:id="rId5"/>
              </a:rPr>
              <a:t>https://kot.sh/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11760" y="548680"/>
            <a:ext cx="40569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Использованные электронные ресурсы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Снежинк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912089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2276872"/>
            <a:ext cx="8280920" cy="1800200"/>
          </a:xfrm>
          <a:prstGeom prst="rect">
            <a:avLst/>
          </a:prstGeom>
        </p:spPr>
        <p:txBody>
          <a:bodyPr wrap="square">
            <a:prstTxWarp prst="textWave1">
              <a:avLst>
                <a:gd name="adj1" fmla="val 20000"/>
                <a:gd name="adj2" fmla="val 0"/>
              </a:avLst>
            </a:prstTxWarp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8800" dirty="0" smtClean="0">
                <a:solidFill>
                  <a:srgbClr val="0033CC"/>
                </a:solidFill>
              </a:rPr>
              <a:t>Снежинка</a:t>
            </a:r>
            <a:endParaRPr lang="ru-RU" sz="8800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Формирование снежинки. Источник: snowcrystals.co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915816" y="1844824"/>
            <a:ext cx="864096" cy="576064"/>
          </a:xfrm>
          <a:prstGeom prst="rect">
            <a:avLst/>
          </a:prstGeom>
          <a:noFill/>
        </p:spPr>
      </p:pic>
      <p:pic>
        <p:nvPicPr>
          <p:cNvPr id="5" name="Picture 2" descr="Формирование снежинки. Источник: snowcrystals.co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881088" y="4012408"/>
            <a:ext cx="2376264" cy="3314921"/>
          </a:xfrm>
          <a:prstGeom prst="rect">
            <a:avLst/>
          </a:prstGeom>
          <a:noFill/>
        </p:spPr>
      </p:pic>
      <p:pic>
        <p:nvPicPr>
          <p:cNvPr id="8" name="Picture 2" descr="Формирование снежинки. Источник: snowcrystals.co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167844" y="2456892"/>
            <a:ext cx="2088232" cy="2448272"/>
          </a:xfrm>
          <a:prstGeom prst="rect">
            <a:avLst/>
          </a:prstGeom>
          <a:noFill/>
        </p:spPr>
      </p:pic>
      <p:pic>
        <p:nvPicPr>
          <p:cNvPr id="17410" name="Picture 2" descr="Формирование снежинки. Источник: snowcrystals.com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6118348">
            <a:off x="4111148" y="793508"/>
            <a:ext cx="864096" cy="518457"/>
          </a:xfrm>
          <a:prstGeom prst="rect">
            <a:avLst/>
          </a:prstGeom>
          <a:noFill/>
        </p:spPr>
      </p:pic>
      <p:pic>
        <p:nvPicPr>
          <p:cNvPr id="3" name="Picture 2" descr="Формирование снежинки. Источник: snowcrystals.com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3950931" y="-99011"/>
            <a:ext cx="594066" cy="792088"/>
          </a:xfrm>
          <a:prstGeom prst="rect">
            <a:avLst/>
          </a:prstGeom>
          <a:noFill/>
        </p:spPr>
      </p:pic>
      <p:pic>
        <p:nvPicPr>
          <p:cNvPr id="4" name="Picture 2" descr="Формирование снежинки. Источник: snowcrystals.com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5400000">
            <a:off x="3203848" y="836712"/>
            <a:ext cx="936105" cy="1080122"/>
          </a:xfrm>
          <a:prstGeom prst="rect">
            <a:avLst/>
          </a:prstGeom>
          <a:noFill/>
        </p:spPr>
      </p:pic>
      <p:pic>
        <p:nvPicPr>
          <p:cNvPr id="7" name="Picture 2" descr="Формирование снежинки. Источник: snowcrystals.com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5400000">
            <a:off x="3988735" y="1780017"/>
            <a:ext cx="1166530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Изображени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3504074"/>
            <a:ext cx="3131840" cy="3176309"/>
          </a:xfrm>
          <a:prstGeom prst="rect">
            <a:avLst/>
          </a:prstGeom>
          <a:noFill/>
        </p:spPr>
      </p:pic>
      <p:pic>
        <p:nvPicPr>
          <p:cNvPr id="7172" name="Picture 4" descr="Изображение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16632"/>
            <a:ext cx="3126871" cy="3096344"/>
          </a:xfrm>
          <a:prstGeom prst="rect">
            <a:avLst/>
          </a:prstGeom>
          <a:noFill/>
        </p:spPr>
      </p:pic>
      <p:pic>
        <p:nvPicPr>
          <p:cNvPr id="2" name="Рисунок 1" descr="https://mechtashop.ru/image/catalog/blog/snezhinki/interesnye-fakty-o-snezhinkah-2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760" y="2636912"/>
            <a:ext cx="3347864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Изображение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84368" y="6453336"/>
            <a:ext cx="1043608" cy="216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mechtashop.ru/image/catalog/blog/snezhinki/interesnye-fakty-o-snezhinkah-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808" y="103911"/>
            <a:ext cx="8028384" cy="6650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nost1.gismeteo.ru/images/2018/10/df5636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188640"/>
            <a:ext cx="2771800" cy="3016510"/>
          </a:xfrm>
          <a:prstGeom prst="rect">
            <a:avLst/>
          </a:prstGeom>
          <a:noFill/>
        </p:spPr>
      </p:pic>
      <p:pic>
        <p:nvPicPr>
          <p:cNvPr id="19460" name="Picture 4" descr="https://nost1.gismeteo.ru/images/2018/10/7a322f5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88640"/>
            <a:ext cx="2836376" cy="2880320"/>
          </a:xfrm>
          <a:prstGeom prst="rect">
            <a:avLst/>
          </a:prstGeom>
          <a:noFill/>
        </p:spPr>
      </p:pic>
      <p:pic>
        <p:nvPicPr>
          <p:cNvPr id="19462" name="Picture 6" descr="https://nost1.gismeteo.ru/images/2018/10/b0215f4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31840" y="188640"/>
            <a:ext cx="2880320" cy="300833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3212976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Пластинки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3212976"/>
            <a:ext cx="920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Звезды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12360" y="3140968"/>
            <a:ext cx="1129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Столбики</a:t>
            </a:r>
            <a:endParaRPr lang="ru-RU" dirty="0"/>
          </a:p>
        </p:txBody>
      </p:sp>
      <p:pic>
        <p:nvPicPr>
          <p:cNvPr id="19464" name="Picture 8" descr="https://nost1.gismeteo.ru/images/2018/10/2686de2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4005064"/>
            <a:ext cx="3973083" cy="270892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03848" y="4149080"/>
            <a:ext cx="694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Иглы</a:t>
            </a:r>
            <a:endParaRPr lang="ru-RU" dirty="0"/>
          </a:p>
        </p:txBody>
      </p:sp>
      <p:pic>
        <p:nvPicPr>
          <p:cNvPr id="3076" name="Picture 4" descr="Изображение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0152" y="4005064"/>
            <a:ext cx="3024336" cy="2688299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588224" y="3645024"/>
            <a:ext cx="2390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Увенчанные столбики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vetrovo.ru/wp-content/uploads/2018/2018_02_07_np_snezhinki/2018_02_07_np_snezhinki.jpg"/>
          <p:cNvPicPr>
            <a:picLocks noChangeAspect="1" noChangeArrowheads="1"/>
          </p:cNvPicPr>
          <p:nvPr/>
        </p:nvPicPr>
        <p:blipFill>
          <a:blip r:embed="rId3" cstate="email">
            <a:lum bright="1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content.onliner.by/news/2016/04/original_size/2d26079bb13ae821f69b794e934bb9d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7389540" cy="4926360"/>
          </a:xfrm>
          <a:prstGeom prst="rect">
            <a:avLst/>
          </a:prstGeom>
          <a:noFill/>
        </p:spPr>
      </p:pic>
      <p:pic>
        <p:nvPicPr>
          <p:cNvPr id="38916" name="Picture 4" descr="https://s12.stc.all.kpcdn.net/share/i/12/10608715/inx960x6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71593" y="4409728"/>
            <a:ext cx="3672407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517</Words>
  <Application>Microsoft Office PowerPoint</Application>
  <PresentationFormat>Экран (4:3)</PresentationFormat>
  <Paragraphs>66</Paragraphs>
  <Slides>21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к занятию  в группах 2-го и 3-го годов обучения «Складывание снежинок в технике оригами»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2-я часть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7</cp:revision>
  <dcterms:created xsi:type="dcterms:W3CDTF">2019-12-05T20:27:46Z</dcterms:created>
  <dcterms:modified xsi:type="dcterms:W3CDTF">2019-12-06T14:42:52Z</dcterms:modified>
</cp:coreProperties>
</file>