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70" r:id="rId10"/>
    <p:sldId id="271" r:id="rId11"/>
    <p:sldId id="272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93EDF1-C130-4951-8A46-D960F2FA9EBE}" type="datetimeFigureOut">
              <a:rPr lang="ru-RU" smtClean="0"/>
              <a:t>16.03.2019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62175E-E2FE-463F-BE0C-E5AC26A9B9A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62175E-E2FE-463F-BE0C-E5AC26A9B9A9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22C9D-0F0D-4759-85A7-9968268F73FD}" type="datetimeFigureOut">
              <a:rPr lang="ru-RU" smtClean="0"/>
              <a:t>16.03.2019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7848B-BC06-4DA4-B619-2F4C481C32C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22C9D-0F0D-4759-85A7-9968268F73FD}" type="datetimeFigureOut">
              <a:rPr lang="ru-RU" smtClean="0"/>
              <a:t>16.03.2019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7848B-BC06-4DA4-B619-2F4C481C32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22C9D-0F0D-4759-85A7-9968268F73FD}" type="datetimeFigureOut">
              <a:rPr lang="ru-RU" smtClean="0"/>
              <a:t>16.03.2019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7848B-BC06-4DA4-B619-2F4C481C32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22C9D-0F0D-4759-85A7-9968268F73FD}" type="datetimeFigureOut">
              <a:rPr lang="ru-RU" smtClean="0"/>
              <a:t>16.03.2019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7848B-BC06-4DA4-B619-2F4C481C32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22C9D-0F0D-4759-85A7-9968268F73FD}" type="datetimeFigureOut">
              <a:rPr lang="ru-RU" smtClean="0"/>
              <a:t>16.03.2019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FE7848B-BC06-4DA4-B619-2F4C481C32C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22C9D-0F0D-4759-85A7-9968268F73FD}" type="datetimeFigureOut">
              <a:rPr lang="ru-RU" smtClean="0"/>
              <a:t>16.03.2019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7848B-BC06-4DA4-B619-2F4C481C32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22C9D-0F0D-4759-85A7-9968268F73FD}" type="datetimeFigureOut">
              <a:rPr lang="ru-RU" smtClean="0"/>
              <a:t>16.03.2019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7848B-BC06-4DA4-B619-2F4C481C32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22C9D-0F0D-4759-85A7-9968268F73FD}" type="datetimeFigureOut">
              <a:rPr lang="ru-RU" smtClean="0"/>
              <a:t>16.03.2019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7848B-BC06-4DA4-B619-2F4C481C32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22C9D-0F0D-4759-85A7-9968268F73FD}" type="datetimeFigureOut">
              <a:rPr lang="ru-RU" smtClean="0"/>
              <a:t>16.03.2019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7848B-BC06-4DA4-B619-2F4C481C32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22C9D-0F0D-4759-85A7-9968268F73FD}" type="datetimeFigureOut">
              <a:rPr lang="ru-RU" smtClean="0"/>
              <a:t>16.03.2019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7848B-BC06-4DA4-B619-2F4C481C32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22C9D-0F0D-4759-85A7-9968268F73FD}" type="datetimeFigureOut">
              <a:rPr lang="ru-RU" smtClean="0"/>
              <a:t>16.03.2019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7848B-BC06-4DA4-B619-2F4C481C32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0022C9D-0F0D-4759-85A7-9968268F73FD}" type="datetimeFigureOut">
              <a:rPr lang="ru-RU" smtClean="0"/>
              <a:t>16.03.2019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FE7848B-BC06-4DA4-B619-2F4C481C32C6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3" y="1052736"/>
            <a:ext cx="6480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Исследовательский проект  по 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3347864" y="1916832"/>
            <a:ext cx="16075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физике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827584" y="2852936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Влажность и ее влияние на человека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3061233" y="4005064"/>
            <a:ext cx="60827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>
                    <a:lumMod val="50000"/>
                  </a:schemeClr>
                </a:solidFill>
              </a:rPr>
              <a:t>Автор  учащаяся 9Б класса</a:t>
            </a:r>
            <a:endParaRPr lang="ru-RU" sz="3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1520" y="4797152"/>
            <a:ext cx="97057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>
                    <a:lumMod val="50000"/>
                  </a:schemeClr>
                </a:solidFill>
              </a:rPr>
              <a:t>               Сорокина Регина Александровна</a:t>
            </a:r>
            <a:endParaRPr lang="ru-RU" sz="3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900igr.net/up/datas/167840/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 descr="https://arhivurokov.ru/kopilka/uploads/user_file_57712e36d4046/img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2" name="AutoShape 4" descr="https://arhivurokov.ru/kopilka/uploads/user_file_57712e36d4046/img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4" name="AutoShape 6" descr="https://arhivurokov.ru/kopilka/uploads/user_file_57712e36d4046/img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6" name="AutoShape 8" descr="https://arhivurokov.ru/kopilka/uploads/user_file_57712e36d4046/img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8" name="Picture 10" descr="http://900igr.net/up/datas/146498/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5klass.net/datas/fizika/Temperatura-i-vlazhnost/0007-007-Tablitsa-optimalnoj-vlazhnost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Актуальность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r>
              <a:rPr lang="ru-RU" dirty="0"/>
              <a:t>Влажность влияет не только не только на окружающий мир, но и непосредственно на самого человека, поэтому очень важно следить за влажностью воздуха, уметь измерять ее. Влажность воздуха является одним из основных параметров микроклимата помещения и поэтому, меня очень заинтересовала проблема состояния влажности воздуха в классах школы.</a:t>
            </a:r>
          </a:p>
          <a:p>
            <a:r>
              <a:rPr lang="ru-RU" dirty="0">
                <a:solidFill>
                  <a:srgbClr val="7030A0"/>
                </a:solidFill>
              </a:rPr>
              <a:t>Актуальность моего исследования заключается в том , что влажность воздуха является одним из важнейших параметров атмосферы, который определяет насколько комфортно чувствует себя человек в данный момент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Обоснование проблемы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709160"/>
          </a:xfrm>
        </p:spPr>
        <p:txBody>
          <a:bodyPr/>
          <a:lstStyle/>
          <a:p>
            <a:r>
              <a:rPr lang="ru-RU" sz="3200" dirty="0" smtClean="0">
                <a:solidFill>
                  <a:schemeClr val="bg1"/>
                </a:solidFill>
                <a:latin typeface="Cambria" pitchFamily="18" charset="0"/>
              </a:rPr>
              <a:t>Недостаток </a:t>
            </a:r>
            <a:r>
              <a:rPr lang="ru-RU" sz="3200" dirty="0" smtClean="0">
                <a:solidFill>
                  <a:schemeClr val="bg1"/>
                </a:solidFill>
                <a:latin typeface="Cambria" pitchFamily="18" charset="0"/>
              </a:rPr>
              <a:t>и избыток влажности отрицательно влияет на здоровье человека. Поэтому в каждом помещении нужно </a:t>
            </a:r>
            <a:r>
              <a:rPr lang="ru-RU" sz="3200" dirty="0" smtClean="0">
                <a:solidFill>
                  <a:schemeClr val="bg1"/>
                </a:solidFill>
                <a:latin typeface="Cambria" pitchFamily="18" charset="0"/>
              </a:rPr>
              <a:t>поддерживать </a:t>
            </a:r>
            <a:r>
              <a:rPr lang="ru-RU" sz="3200" dirty="0" smtClean="0">
                <a:solidFill>
                  <a:schemeClr val="bg1"/>
                </a:solidFill>
                <a:latin typeface="Cambria" pitchFamily="18" charset="0"/>
              </a:rPr>
              <a:t>нормальную влажность , чтобы избежать пагубного влияния на состояние человека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Гипотеза 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chemeClr val="bg1"/>
                </a:solidFill>
                <a:latin typeface="Cambria" pitchFamily="18" charset="0"/>
              </a:rPr>
              <a:t>Если </a:t>
            </a:r>
            <a:r>
              <a:rPr lang="ru-RU" sz="3200" dirty="0" smtClean="0">
                <a:solidFill>
                  <a:schemeClr val="bg1"/>
                </a:solidFill>
                <a:latin typeface="Cambria" pitchFamily="18" charset="0"/>
              </a:rPr>
              <a:t>поддерживать в помещениях нормальную влажность воздуха, то можно обезопасить себя и людей от негативных воздействий на организмы повышенной и пониженной влажности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Цели проекта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1.Изучить термин влажность.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2.Исследовать влияние влажности на здоровье человека.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Задачи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mbria" pitchFamily="18" charset="0"/>
              </a:rPr>
              <a:t>1.Сбор материала по теме проекта;</a:t>
            </a:r>
          </a:p>
          <a:p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mbria" pitchFamily="18" charset="0"/>
              </a:rPr>
              <a:t>2. Узнать о вреде избыточной и недостаточной влажности;</a:t>
            </a:r>
          </a:p>
          <a:p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mbria" pitchFamily="18" charset="0"/>
              </a:rPr>
              <a:t>3. Провести экспериментальные исследования.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900igr.net/up/datas/60680/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Измерители влажности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1.Термогигрометр</a:t>
            </a:r>
          </a:p>
          <a:p>
            <a:pPr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Он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сравнивает состояние двух показателей в месте, где он находится на этот момент, и в предыдущем помещении. </a:t>
            </a:r>
          </a:p>
          <a:p>
            <a:pPr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2.Психрометр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Он имеет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два градусника. Один градусник имеет название «сухой», который выполняет стандартную работу – измерение температуры в помещении.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Другой термометр – увлажненный, потому что он находится внутри водяного сосуда, и обмотан фитилем из ткани. Он дает показатели температуры фитиля, который влажный. Значение данной температуры получается за счет испарения влажности.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s://ds03.infourok.ru/uploads/ex/136f/0005cc46-0bdfbb09/640/img6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852" b="1852"/>
          <a:stretch>
            <a:fillRect/>
          </a:stretch>
        </p:blipFill>
        <p:spPr bwMode="auto">
          <a:xfrm>
            <a:off x="179512" y="260648"/>
            <a:ext cx="8552334" cy="61766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63</TotalTime>
  <Words>276</Words>
  <Application>Microsoft Office PowerPoint</Application>
  <PresentationFormat>Экран (4:3)</PresentationFormat>
  <Paragraphs>29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Слайд 1</vt:lpstr>
      <vt:lpstr>Актуальность</vt:lpstr>
      <vt:lpstr>Обоснование проблемы</vt:lpstr>
      <vt:lpstr>Гипотеза </vt:lpstr>
      <vt:lpstr>Цели проекта</vt:lpstr>
      <vt:lpstr>Задачи</vt:lpstr>
      <vt:lpstr>Слайд 7</vt:lpstr>
      <vt:lpstr>Измерители влажности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регина</dc:creator>
  <cp:lastModifiedBy>регина</cp:lastModifiedBy>
  <cp:revision>7</cp:revision>
  <dcterms:created xsi:type="dcterms:W3CDTF">2019-03-16T13:48:07Z</dcterms:created>
  <dcterms:modified xsi:type="dcterms:W3CDTF">2019-03-16T14:51:22Z</dcterms:modified>
</cp:coreProperties>
</file>