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0" r:id="rId3"/>
    <p:sldId id="271" r:id="rId4"/>
    <p:sldId id="258" r:id="rId5"/>
    <p:sldId id="259" r:id="rId6"/>
    <p:sldId id="261" r:id="rId7"/>
    <p:sldId id="264" r:id="rId8"/>
    <p:sldId id="266" r:id="rId9"/>
    <p:sldId id="267" r:id="rId10"/>
    <p:sldId id="27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1B670-6963-4D21-8198-3D0741F632C4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C9924-B8E0-41F9-B4E0-94CBFB1110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1B670-6963-4D21-8198-3D0741F632C4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C9924-B8E0-41F9-B4E0-94CBFB1110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1B670-6963-4D21-8198-3D0741F632C4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C9924-B8E0-41F9-B4E0-94CBFB1110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1B670-6963-4D21-8198-3D0741F632C4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C9924-B8E0-41F9-B4E0-94CBFB1110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1B670-6963-4D21-8198-3D0741F632C4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C9924-B8E0-41F9-B4E0-94CBFB1110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1B670-6963-4D21-8198-3D0741F632C4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C9924-B8E0-41F9-B4E0-94CBFB1110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1B670-6963-4D21-8198-3D0741F632C4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C9924-B8E0-41F9-B4E0-94CBFB1110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1B670-6963-4D21-8198-3D0741F632C4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C9924-B8E0-41F9-B4E0-94CBFB1110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1B670-6963-4D21-8198-3D0741F632C4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C9924-B8E0-41F9-B4E0-94CBFB1110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1B670-6963-4D21-8198-3D0741F632C4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C9924-B8E0-41F9-B4E0-94CBFB1110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1B670-6963-4D21-8198-3D0741F632C4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C9924-B8E0-41F9-B4E0-94CBFB1110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61B670-6963-4D21-8198-3D0741F632C4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C9924-B8E0-41F9-B4E0-94CBFB1110B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348880"/>
            <a:ext cx="8229600" cy="315922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396536" cy="685800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algn="ctr">
              <a:buNone/>
            </a:pPr>
            <a:endParaRPr lang="ru-RU" sz="40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8000" dirty="0" smtClean="0">
                <a:solidFill>
                  <a:srgbClr val="FF0000"/>
                </a:solidFill>
              </a:rPr>
              <a:t>Взаимодействие образовательной организации с семьёй</a:t>
            </a:r>
          </a:p>
          <a:p>
            <a:pPr algn="r">
              <a:buNone/>
            </a:pPr>
            <a:r>
              <a:rPr lang="ru-RU" dirty="0" smtClean="0">
                <a:solidFill>
                  <a:srgbClr val="FF0000"/>
                </a:solidFill>
              </a:rPr>
              <a:t>Подготовила: Ивкина В.В.</a:t>
            </a:r>
          </a:p>
          <a:p>
            <a:pPr algn="r">
              <a:buNone/>
            </a:pPr>
            <a:r>
              <a:rPr lang="ru-RU" dirty="0" smtClean="0">
                <a:solidFill>
                  <a:srgbClr val="FF0000"/>
                </a:solidFill>
              </a:rPr>
              <a:t>Инструктор по ФК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E:\здоровье 10год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3113" y="0"/>
            <a:ext cx="964711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здоровье 10год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8061"/>
            <a:ext cx="9144000" cy="689412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14414" y="285728"/>
            <a:ext cx="41434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День Здоровья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здоровье 10год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866" y="0"/>
            <a:ext cx="922173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Семейные старты 7.02.2014\DSCN65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-285776"/>
            <a:ext cx="9525035" cy="71437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2214546" y="0"/>
            <a:ext cx="462184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Спортивное развлечение </a:t>
            </a:r>
          </a:p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«Семейные старты»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G:\Семейные старты 7.02.2014\DSCN653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428652"/>
            <a:ext cx="9895453" cy="72866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G:\лыжня\20140209_11003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14546" y="357166"/>
            <a:ext cx="44291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Лыжня России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связной\Pictures\4группа 23 февр\DSC0987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связной\Pictures\КСК НОЯБРь 2013\DSC0085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0287000" cy="728660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20" y="5825136"/>
            <a:ext cx="978700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Экскурсия в спортивный комплекс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E:\фото тропа\DSC_78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46367" y="0"/>
            <a:ext cx="10314432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28662" y="5786454"/>
            <a:ext cx="92784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Экскурсия</a:t>
            </a:r>
            <a:r>
              <a:rPr lang="ru-RU" sz="4400" dirty="0" smtClean="0">
                <a:solidFill>
                  <a:srgbClr val="00B050"/>
                </a:solidFill>
              </a:rPr>
              <a:t> </a:t>
            </a:r>
            <a:r>
              <a:rPr lang="ru-RU" sz="4400" dirty="0" smtClean="0">
                <a:solidFill>
                  <a:srgbClr val="FF0000"/>
                </a:solidFill>
              </a:rPr>
              <a:t>« Тропа здоровья»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32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Vika</dc:creator>
  <cp:lastModifiedBy>Константин</cp:lastModifiedBy>
  <cp:revision>25</cp:revision>
  <dcterms:created xsi:type="dcterms:W3CDTF">2014-03-26T16:45:35Z</dcterms:created>
  <dcterms:modified xsi:type="dcterms:W3CDTF">2019-12-06T13:42:27Z</dcterms:modified>
</cp:coreProperties>
</file>