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6" d="100"/>
          <a:sy n="76" d="100"/>
        </p:scale>
        <p:origin x="-984" y="-6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06.12.2019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06.12.2019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06.12.2019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06.12.2019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06.12.2019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06.12.2019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06.12.2019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06.12.2019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06.12.2019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06.12.2019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06.12.2019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7000" r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885A3F-EEE5-4C62-A3F6-818A03B13F12}" type="datetimeFigureOut">
              <a:rPr lang="ru-RU" smtClean="0"/>
              <a:pPr/>
              <a:t>06.12.2019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428736"/>
            <a:ext cx="9144000" cy="37856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Зимние виды спорта</a:t>
            </a:r>
          </a:p>
          <a:p>
            <a:pPr algn="r"/>
            <a:r>
              <a:rPr lang="ru-RU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Подготовила: Ивкина В.В.</a:t>
            </a:r>
          </a:p>
          <a:p>
            <a:pPr algn="r"/>
            <a:r>
              <a:rPr lang="ru-RU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Инструктор по ФК</a:t>
            </a:r>
            <a:endParaRPr lang="ru-RU" sz="4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Санный спорт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86258" y="1571612"/>
            <a:ext cx="4757742" cy="4525963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Санный спорт</a:t>
            </a:r>
            <a:r>
              <a:rPr lang="ru-RU" dirty="0">
                <a:solidFill>
                  <a:srgbClr val="FF0000"/>
                </a:solidFill>
              </a:rPr>
              <a:t> </a:t>
            </a:r>
            <a:r>
              <a:rPr lang="ru-RU" dirty="0"/>
              <a:t>— это соревнования в скоростном спуске на одноместных или </a:t>
            </a:r>
            <a:r>
              <a:rPr lang="ru-RU" dirty="0" smtClean="0"/>
              <a:t>двухместных санях</a:t>
            </a:r>
            <a:r>
              <a:rPr lang="ru-RU" dirty="0"/>
              <a:t> по заранее подготовленной трассе. Спортсмены располагаются на санях на спине, ногами вперед. Управление санями производится при помощи изменения положения тела.</a:t>
            </a:r>
          </a:p>
        </p:txBody>
      </p:sp>
      <p:pic>
        <p:nvPicPr>
          <p:cNvPr id="4" name="Рисунок 3" descr="8982024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643050"/>
            <a:ext cx="4429726" cy="44502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Фигурное катание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543428" cy="4525963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Фигурное катание</a:t>
            </a:r>
            <a:r>
              <a:rPr lang="ru-RU" dirty="0"/>
              <a:t> — </a:t>
            </a:r>
            <a:r>
              <a:rPr lang="ru-RU" dirty="0" smtClean="0"/>
              <a:t>конькобежный</a:t>
            </a:r>
            <a:r>
              <a:rPr lang="ru-RU" dirty="0"/>
              <a:t> </a:t>
            </a:r>
            <a:r>
              <a:rPr lang="ru-RU" dirty="0" smtClean="0"/>
              <a:t>вид спорта, </a:t>
            </a:r>
            <a:r>
              <a:rPr lang="ru-RU" dirty="0"/>
              <a:t>относится </a:t>
            </a:r>
            <a:r>
              <a:rPr lang="ru-RU" dirty="0" smtClean="0"/>
              <a:t>к сложнокоординационным видам спорта. </a:t>
            </a:r>
            <a:r>
              <a:rPr lang="ru-RU" dirty="0"/>
              <a:t>Основная идея заключается в передвижении спортсмена или пары спортсменов на </a:t>
            </a:r>
            <a:r>
              <a:rPr lang="ru-RU" dirty="0" smtClean="0"/>
              <a:t>коньках</a:t>
            </a:r>
            <a:r>
              <a:rPr lang="ru-RU" dirty="0"/>
              <a:t> по </a:t>
            </a:r>
            <a:r>
              <a:rPr lang="ru-RU" dirty="0" smtClean="0"/>
              <a:t>льду с </a:t>
            </a:r>
            <a:r>
              <a:rPr lang="ru-RU" dirty="0"/>
              <a:t>переменами направления скольжения и выполнением дополнительных элементов </a:t>
            </a:r>
            <a:r>
              <a:rPr lang="ru-RU" dirty="0" smtClean="0"/>
              <a:t>под</a:t>
            </a:r>
            <a:r>
              <a:rPr lang="ru-RU" dirty="0"/>
              <a:t> </a:t>
            </a:r>
            <a:r>
              <a:rPr lang="ru-RU" dirty="0" smtClean="0"/>
              <a:t>музыку.</a:t>
            </a:r>
            <a:endParaRPr lang="ru-RU" dirty="0"/>
          </a:p>
        </p:txBody>
      </p:sp>
      <p:pic>
        <p:nvPicPr>
          <p:cNvPr id="4" name="Рисунок 3" descr="DomninaShabalin_CP_EC2007_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148064" y="1571612"/>
            <a:ext cx="3638778" cy="47107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Скелетон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90988" y="1605742"/>
            <a:ext cx="4329114" cy="4525963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Скелетон</a:t>
            </a:r>
            <a:r>
              <a:rPr lang="ru-RU" dirty="0">
                <a:solidFill>
                  <a:srgbClr val="FF0000"/>
                </a:solidFill>
              </a:rPr>
              <a:t> </a:t>
            </a:r>
            <a:r>
              <a:rPr lang="ru-RU" dirty="0" smtClean="0"/>
              <a:t>— зимний олимпийский вид спорта, </a:t>
            </a:r>
            <a:r>
              <a:rPr lang="ru-RU" dirty="0"/>
              <a:t>представляющий собой спуск по </a:t>
            </a:r>
            <a:r>
              <a:rPr lang="ru-RU" dirty="0" smtClean="0"/>
              <a:t>ледяному</a:t>
            </a:r>
            <a:r>
              <a:rPr lang="ru-RU" dirty="0"/>
              <a:t> жёлобу на двухполозьевых </a:t>
            </a:r>
            <a:r>
              <a:rPr lang="ru-RU" dirty="0" smtClean="0"/>
              <a:t>санях</a:t>
            </a:r>
            <a:r>
              <a:rPr lang="ru-RU" dirty="0"/>
              <a:t> на укрепленной раме, победитель которого определяется по сумме двух или четырёх заездов.</a:t>
            </a:r>
          </a:p>
        </p:txBody>
      </p:sp>
      <p:pic>
        <p:nvPicPr>
          <p:cNvPr id="4" name="Рисунок 3" descr="sportskeleton_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500174"/>
            <a:ext cx="4071396" cy="45211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Шорт-трек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900486" cy="4525963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Шорт-трек</a:t>
            </a:r>
            <a:r>
              <a:rPr lang="ru-RU" dirty="0"/>
              <a:t> </a:t>
            </a:r>
            <a:r>
              <a:rPr lang="ru-RU" dirty="0" smtClean="0"/>
              <a:t>(</a:t>
            </a:r>
            <a:r>
              <a:rPr lang="ru-RU" i="1" dirty="0" smtClean="0"/>
              <a:t>скоростной </a:t>
            </a:r>
            <a:r>
              <a:rPr lang="ru-RU" i="1" dirty="0"/>
              <a:t>бег на коньках на короткой дорожке</a:t>
            </a:r>
            <a:r>
              <a:rPr lang="ru-RU" dirty="0"/>
              <a:t>) — форма </a:t>
            </a:r>
            <a:r>
              <a:rPr lang="ru-RU" dirty="0" smtClean="0"/>
              <a:t>конькобежного спорта. </a:t>
            </a:r>
            <a:r>
              <a:rPr lang="ru-RU" dirty="0"/>
              <a:t>В соревнованиях несколько спортсменов (как правило 4—8: чем больше дистанция, тем больше спортсменов в забеге) одновременно катаются по овальной ледовой дорожке длиной 111,12 м.</a:t>
            </a:r>
          </a:p>
        </p:txBody>
      </p:sp>
      <p:pic>
        <p:nvPicPr>
          <p:cNvPr id="4" name="Рисунок 3" descr="2732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1714488"/>
            <a:ext cx="4206876" cy="4214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Хоккей с мячом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48" y="1600200"/>
            <a:ext cx="4400552" cy="4525963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Хоккей с мячом</a:t>
            </a:r>
            <a:r>
              <a:rPr lang="ru-RU" dirty="0"/>
              <a:t>  — зимняя спортивная командная игра, проводящаяся на ледяном поле с участием двух команд (по десять полевых игроков и одному вратарю в каждой). </a:t>
            </a:r>
          </a:p>
        </p:txBody>
      </p:sp>
      <p:pic>
        <p:nvPicPr>
          <p:cNvPr id="4" name="Рисунок 3" descr="Band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700808"/>
            <a:ext cx="3829056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700808"/>
            <a:ext cx="8085584" cy="15407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307016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928670"/>
            <a:ext cx="4614866" cy="512605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Зимний спорт</a:t>
            </a:r>
            <a:r>
              <a:rPr lang="ru-RU" dirty="0" smtClean="0"/>
              <a:t>-</a:t>
            </a:r>
            <a:r>
              <a:rPr lang="ru-RU" sz="2800" dirty="0" smtClean="0"/>
              <a:t>совокупность </a:t>
            </a:r>
            <a:r>
              <a:rPr lang="ru-RU" sz="2800" dirty="0"/>
              <a:t>видов </a:t>
            </a:r>
            <a:r>
              <a:rPr lang="ru-RU" sz="2800" dirty="0" smtClean="0"/>
              <a:t>спорта, </a:t>
            </a:r>
            <a:r>
              <a:rPr lang="ru-RU" sz="2800" dirty="0"/>
              <a:t>проводящихся </a:t>
            </a:r>
            <a:r>
              <a:rPr lang="ru-RU" sz="2800" dirty="0" smtClean="0"/>
              <a:t>на снегу</a:t>
            </a:r>
            <a:r>
              <a:rPr lang="ru-RU" sz="2800" dirty="0"/>
              <a:t> или </a:t>
            </a:r>
            <a:r>
              <a:rPr lang="ru-RU" sz="2800" dirty="0" smtClean="0"/>
              <a:t>на льду, </a:t>
            </a:r>
            <a:r>
              <a:rPr lang="ru-RU" sz="2800" dirty="0"/>
              <a:t>то есть преимущественно </a:t>
            </a:r>
            <a:r>
              <a:rPr lang="ru-RU" sz="2800" dirty="0" smtClean="0"/>
              <a:t>зимой. </a:t>
            </a:r>
            <a:r>
              <a:rPr lang="ru-RU" sz="2800" dirty="0"/>
              <a:t>Основные зимние виды спорта входят в программу </a:t>
            </a:r>
            <a:r>
              <a:rPr lang="ru-RU" sz="2800" dirty="0" smtClean="0"/>
              <a:t>зимних Олимпийских игр.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286380" y="928670"/>
            <a:ext cx="3286148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Виды зимних игр:</a:t>
            </a:r>
            <a:endParaRPr lang="ru-RU" sz="2800" dirty="0">
              <a:solidFill>
                <a:srgbClr val="FF000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 flipV="1">
            <a:off x="5857884" y="1571612"/>
            <a:ext cx="785818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286380" y="2143116"/>
            <a:ext cx="1356462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B0F0"/>
                </a:solidFill>
              </a:rPr>
              <a:t>На снегу </a:t>
            </a:r>
            <a:endParaRPr lang="ru-RU" sz="2400" dirty="0">
              <a:solidFill>
                <a:srgbClr val="00B0F0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6929454" y="1571612"/>
            <a:ext cx="785818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286644" y="2143116"/>
            <a:ext cx="1214446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B0F0"/>
                </a:solidFill>
              </a:rPr>
              <a:t>На льду</a:t>
            </a:r>
            <a:endParaRPr lang="ru-RU" sz="2400" dirty="0">
              <a:solidFill>
                <a:srgbClr val="00B0F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29190" y="2643182"/>
            <a:ext cx="1856598" cy="230832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Лыжный гонки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Биатлон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Фристайл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Сноуборд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Спортивное </a:t>
            </a:r>
          </a:p>
          <a:p>
            <a:r>
              <a:rPr lang="ru-RU" dirty="0" smtClean="0"/>
              <a:t>Ориентирование</a:t>
            </a:r>
          </a:p>
          <a:p>
            <a:r>
              <a:rPr lang="ru-RU" dirty="0" smtClean="0"/>
              <a:t>На лыжах 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7143768" y="2643182"/>
            <a:ext cx="2048061" cy="14773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Санный спорт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Фигурное катание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Скелетон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Шорт-трек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Хоккей с мячом</a:t>
            </a:r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2420888"/>
            <a:ext cx="7416824" cy="86409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6600" dirty="0" smtClean="0">
                <a:solidFill>
                  <a:schemeClr val="accent1">
                    <a:lumMod val="75000"/>
                  </a:schemeClr>
                </a:solidFill>
              </a:rPr>
              <a:t>Зимние игры на снегу</a:t>
            </a:r>
            <a:endParaRPr lang="ru-RU" sz="6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Лыжные гонки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900486" cy="4525963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Лыжные гонки</a:t>
            </a:r>
            <a:r>
              <a:rPr lang="ru-RU" dirty="0"/>
              <a:t> — гонки на </a:t>
            </a:r>
            <a:r>
              <a:rPr lang="ru-RU" dirty="0" smtClean="0"/>
              <a:t>лыжах</a:t>
            </a:r>
            <a:r>
              <a:rPr lang="ru-RU" dirty="0"/>
              <a:t> на определённую дистанцию по специально подготовленной трассе среди лиц определённой </a:t>
            </a:r>
            <a:r>
              <a:rPr lang="ru-RU" dirty="0" smtClean="0"/>
              <a:t>категории. Относятся </a:t>
            </a:r>
            <a:r>
              <a:rPr lang="ru-RU" dirty="0"/>
              <a:t>к циклическим </a:t>
            </a:r>
            <a:r>
              <a:rPr lang="ru-RU" dirty="0" smtClean="0"/>
              <a:t>видам спорта. </a:t>
            </a:r>
            <a:r>
              <a:rPr lang="ru-RU" dirty="0"/>
              <a:t>Олимпийский вид спорта с 1924 года.</a:t>
            </a:r>
          </a:p>
        </p:txBody>
      </p:sp>
      <p:pic>
        <p:nvPicPr>
          <p:cNvPr id="4" name="Рисунок 3" descr="zQS6BgpF0hCO0am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3968" y="1484784"/>
            <a:ext cx="4608512" cy="4757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/>
              <a:t>Б</a:t>
            </a:r>
            <a:r>
              <a:rPr lang="ru-RU" dirty="0" smtClean="0"/>
              <a:t>иатлон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57752" y="1500174"/>
            <a:ext cx="4114800" cy="4525963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Биатлон</a:t>
            </a:r>
            <a:r>
              <a:rPr lang="ru-RU" dirty="0" smtClean="0"/>
              <a:t>- </a:t>
            </a:r>
            <a:r>
              <a:rPr lang="ru-RU" sz="2800" dirty="0" smtClean="0"/>
              <a:t>зимний</a:t>
            </a:r>
            <a:r>
              <a:rPr lang="ru-RU" sz="2800" dirty="0"/>
              <a:t> </a:t>
            </a:r>
            <a:r>
              <a:rPr lang="ru-RU" sz="2800" dirty="0" smtClean="0"/>
              <a:t>олимпийский вид спорта</a:t>
            </a:r>
            <a:r>
              <a:rPr lang="ru-RU" dirty="0" smtClean="0"/>
              <a:t>, сочетающий </a:t>
            </a:r>
            <a:r>
              <a:rPr lang="ru-RU" dirty="0"/>
              <a:t>лыжную гонку со стрельбой из винтовки. </a:t>
            </a:r>
          </a:p>
        </p:txBody>
      </p:sp>
      <p:pic>
        <p:nvPicPr>
          <p:cNvPr id="4" name="Рисунок 3" descr="biatl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571612"/>
            <a:ext cx="4718898" cy="4377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Фристайл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971924" cy="4525963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Фристайл</a:t>
            </a:r>
            <a:r>
              <a:rPr lang="ru-RU" dirty="0" smtClean="0"/>
              <a:t>-вид</a:t>
            </a:r>
            <a:r>
              <a:rPr lang="ru-RU" dirty="0"/>
              <a:t> </a:t>
            </a:r>
            <a:r>
              <a:rPr lang="ru-RU" dirty="0" smtClean="0"/>
              <a:t>лыжного спорта. </a:t>
            </a:r>
            <a:r>
              <a:rPr lang="ru-RU" dirty="0"/>
              <a:t>Дисциплинами фристайла являются </a:t>
            </a:r>
            <a:r>
              <a:rPr lang="ru-RU" dirty="0" smtClean="0"/>
              <a:t>лыжная акробатика, могул, ски-кросс, хавпайп, слоуптайл.</a:t>
            </a:r>
            <a:endParaRPr lang="ru-RU" dirty="0"/>
          </a:p>
        </p:txBody>
      </p:sp>
      <p:pic>
        <p:nvPicPr>
          <p:cNvPr id="4" name="Рисунок 3" descr="freestyle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7" y="1714488"/>
            <a:ext cx="3857652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Сноуборд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2066" y="1600200"/>
            <a:ext cx="3614734" cy="4525963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Сноуборд</a:t>
            </a:r>
            <a:r>
              <a:rPr lang="ru-RU" dirty="0" smtClean="0"/>
              <a:t>- олимпийский вид спорта, </a:t>
            </a:r>
            <a:r>
              <a:rPr lang="ru-RU" dirty="0"/>
              <a:t>заключающийся в спуске с заснеженных </a:t>
            </a:r>
            <a:r>
              <a:rPr lang="ru-RU" dirty="0" smtClean="0"/>
              <a:t>      склонов</a:t>
            </a:r>
            <a:r>
              <a:rPr lang="ru-RU" dirty="0"/>
              <a:t> и гор на специальном снаряде — </a:t>
            </a:r>
            <a:r>
              <a:rPr lang="ru-RU" dirty="0" smtClean="0"/>
              <a:t>сноуборде.</a:t>
            </a:r>
            <a:endParaRPr lang="ru-RU" dirty="0"/>
          </a:p>
        </p:txBody>
      </p:sp>
      <p:pic>
        <p:nvPicPr>
          <p:cNvPr id="4" name="Рисунок 3" descr="Shakedown_2008_Figure_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8596" y="1785926"/>
            <a:ext cx="4500626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643074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Спортивное ориентирование на лыжах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000240"/>
            <a:ext cx="4686304" cy="4525963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Спортивное ориентирование на лыжах- </a:t>
            </a:r>
            <a:r>
              <a:rPr lang="ru-RU" dirty="0" smtClean="0"/>
              <a:t>соревнования </a:t>
            </a:r>
            <a:r>
              <a:rPr lang="ru-RU" dirty="0"/>
              <a:t>по ориентированию на лыжах проводятся в условиях устойчивого снежного покрова в дисциплинах: в заданном направлении, на маркированной трассе или в комбинации этих видов</a:t>
            </a:r>
          </a:p>
        </p:txBody>
      </p:sp>
      <p:pic>
        <p:nvPicPr>
          <p:cNvPr id="4" name="Рисунок 3" descr="image_big-dsc09865_3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2143116"/>
            <a:ext cx="3571900" cy="4214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916832"/>
            <a:ext cx="8229600" cy="108012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6600" dirty="0" smtClean="0"/>
              <a:t>Зимние игры на льду</a:t>
            </a:r>
            <a:endParaRPr lang="ru-RU" sz="66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124</Words>
  <Application>Microsoft Office PowerPoint</Application>
  <PresentationFormat>Экран (4:3)</PresentationFormat>
  <Paragraphs>42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Лыжные гонки</vt:lpstr>
      <vt:lpstr>Биатлон</vt:lpstr>
      <vt:lpstr>Фристайл</vt:lpstr>
      <vt:lpstr>Сноуборд </vt:lpstr>
      <vt:lpstr>Спортивное ориентирование на лыжах  </vt:lpstr>
      <vt:lpstr>Зимние игры на льду</vt:lpstr>
      <vt:lpstr>Санный спорт</vt:lpstr>
      <vt:lpstr>Фигурное катание </vt:lpstr>
      <vt:lpstr>Скелетон </vt:lpstr>
      <vt:lpstr>Шорт-трек</vt:lpstr>
      <vt:lpstr>Хоккей с мячом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Константин</cp:lastModifiedBy>
  <cp:revision>15</cp:revision>
  <dcterms:created xsi:type="dcterms:W3CDTF">2013-12-14T03:21:55Z</dcterms:created>
  <dcterms:modified xsi:type="dcterms:W3CDTF">2019-12-06T10:38:19Z</dcterms:modified>
</cp:coreProperties>
</file>