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>
        <p:scale>
          <a:sx n="90" d="100"/>
          <a:sy n="90" d="100"/>
        </p:scale>
        <p:origin x="-192" y="-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115A-236F-4CC5-BDDE-04F2B9CEB359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F65B-5EF7-4BD9-81F6-E95E550F8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922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115A-236F-4CC5-BDDE-04F2B9CEB359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F65B-5EF7-4BD9-81F6-E95E550F8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940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115A-236F-4CC5-BDDE-04F2B9CEB359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F65B-5EF7-4BD9-81F6-E95E550F8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32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115A-236F-4CC5-BDDE-04F2B9CEB359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F65B-5EF7-4BD9-81F6-E95E550F8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09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115A-236F-4CC5-BDDE-04F2B9CEB359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F65B-5EF7-4BD9-81F6-E95E550F8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043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115A-236F-4CC5-BDDE-04F2B9CEB359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F65B-5EF7-4BD9-81F6-E95E550F8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601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115A-236F-4CC5-BDDE-04F2B9CEB359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F65B-5EF7-4BD9-81F6-E95E550F8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563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115A-236F-4CC5-BDDE-04F2B9CEB359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F65B-5EF7-4BD9-81F6-E95E550F8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901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115A-236F-4CC5-BDDE-04F2B9CEB359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F65B-5EF7-4BD9-81F6-E95E550F8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699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115A-236F-4CC5-BDDE-04F2B9CEB359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F65B-5EF7-4BD9-81F6-E95E550F8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280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2115A-236F-4CC5-BDDE-04F2B9CEB359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F65B-5EF7-4BD9-81F6-E95E550F8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602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2115A-236F-4CC5-BDDE-04F2B9CEB359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6F65B-5EF7-4BD9-81F6-E95E550F8E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198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4157" y="308345"/>
            <a:ext cx="766607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УВАЖАЕМЫЕ РОДИТЕЛИ!</a:t>
            </a:r>
          </a:p>
          <a:p>
            <a:pPr algn="ctr"/>
            <a:endParaRPr lang="ru-RU" sz="2800" b="1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Приглашаем ВАС принять </a:t>
            </a:r>
            <a:r>
              <a:rPr lang="ru-RU" sz="28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активное </a:t>
            </a:r>
            <a:r>
              <a:rPr lang="ru-RU" sz="28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участие </a:t>
            </a:r>
          </a:p>
          <a:p>
            <a:pPr algn="ctr"/>
            <a:r>
              <a:rPr lang="ru-RU" sz="28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</a:t>
            </a:r>
            <a:r>
              <a:rPr lang="ru-RU" sz="28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мастер –классе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«Как изготовить новогоднюю открытку?»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(Рисование солью)</a:t>
            </a:r>
          </a:p>
          <a:p>
            <a:pPr algn="ctr"/>
            <a:r>
              <a:rPr lang="ru-RU" sz="28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Так же получить </a:t>
            </a:r>
            <a:r>
              <a:rPr lang="ru-RU" sz="28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удовольствие от совместного творчества с </a:t>
            </a:r>
            <a:r>
              <a:rPr lang="ru-RU" sz="28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ВАШИМИ детьми </a:t>
            </a:r>
            <a:r>
              <a:rPr lang="ru-RU" sz="28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 и  </a:t>
            </a:r>
            <a:r>
              <a:rPr lang="ru-RU" sz="28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создать </a:t>
            </a:r>
            <a:r>
              <a:rPr lang="ru-RU" sz="2800" b="1" dirty="0">
                <a:latin typeface="Monotype Corsiva" panose="03010101010201010101" pitchFamily="66" charset="0"/>
                <a:cs typeface="Times New Roman" panose="02020603050405020304" pitchFamily="18" charset="0"/>
              </a:rPr>
              <a:t> радостное </a:t>
            </a:r>
            <a:r>
              <a:rPr lang="ru-RU" sz="2800" b="1">
                <a:latin typeface="Monotype Corsiva" panose="03010101010201010101" pitchFamily="66" charset="0"/>
                <a:cs typeface="Times New Roman" panose="02020603050405020304" pitchFamily="18" charset="0"/>
              </a:rPr>
              <a:t>ощущение </a:t>
            </a:r>
            <a:r>
              <a:rPr lang="ru-RU" sz="2800" b="1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праздника!!!</a:t>
            </a:r>
            <a:endParaRPr lang="ru-RU" sz="2800" b="1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Ждём ВАС  </a:t>
            </a:r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25.12.18 в 17:00</a:t>
            </a:r>
            <a:endParaRPr lang="ru-RU" sz="2800" b="1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536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33</Words>
  <Application>Microsoft Office PowerPoint</Application>
  <PresentationFormat>Широкоэкранный</PresentationFormat>
  <Paragraphs>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Вика</dc:creator>
  <cp:lastModifiedBy>Вика</cp:lastModifiedBy>
  <cp:revision>2</cp:revision>
  <cp:lastPrinted>2018-12-20T12:08:44Z</cp:lastPrinted>
  <dcterms:created xsi:type="dcterms:W3CDTF">2018-12-20T12:07:52Z</dcterms:created>
  <dcterms:modified xsi:type="dcterms:W3CDTF">2018-12-20T12:11:25Z</dcterms:modified>
</cp:coreProperties>
</file>