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74" r:id="rId5"/>
    <p:sldId id="258" r:id="rId6"/>
    <p:sldId id="260" r:id="rId7"/>
    <p:sldId id="272" r:id="rId8"/>
    <p:sldId id="275" r:id="rId9"/>
    <p:sldId id="269" r:id="rId10"/>
    <p:sldId id="264" r:id="rId11"/>
    <p:sldId id="268" r:id="rId12"/>
    <p:sldId id="263" r:id="rId13"/>
    <p:sldId id="266" r:id="rId14"/>
    <p:sldId id="267" r:id="rId15"/>
    <p:sldId id="276" r:id="rId16"/>
    <p:sldId id="265" r:id="rId17"/>
    <p:sldId id="271" r:id="rId18"/>
    <p:sldId id="262" r:id="rId19"/>
    <p:sldId id="270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678B-F9B2-4C80-A676-346EF2A31E79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8A63-8743-47D4-A2F2-21A03FE51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678B-F9B2-4C80-A676-346EF2A31E79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8A63-8743-47D4-A2F2-21A03FE51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678B-F9B2-4C80-A676-346EF2A31E79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8A63-8743-47D4-A2F2-21A03FE51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678B-F9B2-4C80-A676-346EF2A31E79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8A63-8743-47D4-A2F2-21A03FE51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678B-F9B2-4C80-A676-346EF2A31E79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8A63-8743-47D4-A2F2-21A03FE51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678B-F9B2-4C80-A676-346EF2A31E79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8A63-8743-47D4-A2F2-21A03FE51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678B-F9B2-4C80-A676-346EF2A31E79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8A63-8743-47D4-A2F2-21A03FE51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678B-F9B2-4C80-A676-346EF2A31E79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8A63-8743-47D4-A2F2-21A03FE51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678B-F9B2-4C80-A676-346EF2A31E79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8A63-8743-47D4-A2F2-21A03FE51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678B-F9B2-4C80-A676-346EF2A31E79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8A63-8743-47D4-A2F2-21A03FE51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678B-F9B2-4C80-A676-346EF2A31E79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8A63-8743-47D4-A2F2-21A03FE51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A678B-F9B2-4C80-A676-346EF2A31E79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98A63-8743-47D4-A2F2-21A03FE519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www.chitalnya.ru/upload3/166/b75e5d99585f22fdbb1e7f74e1eea7ee.gif"/>
          <p:cNvPicPr>
            <a:picLocks noChangeAspect="1" noChangeArrowheads="1" noCrop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0" y="0"/>
            <a:ext cx="916225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1944215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Презентация проекта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«Сказки всегда с нами»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886200"/>
            <a:ext cx="6624736" cy="2279104"/>
          </a:xfrm>
        </p:spPr>
        <p:txBody>
          <a:bodyPr>
            <a:normAutofit fontScale="70000" lnSpcReduction="20000"/>
          </a:bodyPr>
          <a:lstStyle/>
          <a:p>
            <a:r>
              <a:rPr lang="ru-RU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«Детский сад </a:t>
            </a:r>
            <a:r>
              <a:rPr lang="ru-RU" sz="3600" b="1" dirty="0" err="1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вида №20» г.Усинска</a:t>
            </a:r>
          </a:p>
          <a:p>
            <a:r>
              <a:rPr lang="ru-RU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проекта: </a:t>
            </a:r>
          </a:p>
          <a:p>
            <a:r>
              <a:rPr lang="ru-RU" sz="3600" b="1" dirty="0" err="1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Такун</a:t>
            </a:r>
            <a:r>
              <a:rPr lang="ru-RU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Наталья Степановна</a:t>
            </a:r>
            <a:r>
              <a:rPr lang="ru-RU" sz="36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воспитатель</a:t>
            </a:r>
            <a:endParaRPr lang="ru-RU" sz="3600" b="1" dirty="0" smtClea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Picture 14" descr="https://fsd.multiurok.ru/html/2019/05/14/s_5cda7403c16e9/1157366_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48264" y="3212976"/>
            <a:ext cx="2195736" cy="3293603"/>
          </a:xfrm>
          <a:prstGeom prst="rect">
            <a:avLst/>
          </a:prstGeom>
          <a:noFill/>
        </p:spPr>
      </p:pic>
      <p:pic>
        <p:nvPicPr>
          <p:cNvPr id="7172" name="Picture 4" descr="http://s10.rimg.info/b70b92655dde7c615a22d931a29c523c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9900" y="2348879"/>
            <a:ext cx="1635796" cy="2281869"/>
          </a:xfrm>
          <a:prstGeom prst="rect">
            <a:avLst/>
          </a:prstGeom>
          <a:noFill/>
        </p:spPr>
      </p:pic>
      <p:pic>
        <p:nvPicPr>
          <p:cNvPr id="7174" name="Picture 6" descr="https://animashki.info/uploads/posts/2016-06/1465551165_1605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08304" y="409650"/>
            <a:ext cx="1008112" cy="1008112"/>
          </a:xfrm>
          <a:prstGeom prst="rect">
            <a:avLst/>
          </a:prstGeom>
          <a:noFill/>
        </p:spPr>
      </p:pic>
      <p:pic>
        <p:nvPicPr>
          <p:cNvPr id="7176" name="Picture 8" descr="http://img0.liveinternet.ru/images/attach/c/11/114/485/114485038_tumblr_l8hdc7nkJ61qzb3s3o1_500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60232" y="5733256"/>
            <a:ext cx="936104" cy="9361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 descr="https://i.pinimg.com/originals/8d/8d/81/8d8d8155adb7579f6d0bb76198686df8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5589240"/>
            <a:ext cx="8003232" cy="100811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подвижные игры «Гуси- лебеди», «У медведя во бору», «Лиса в курятнике», «Зайцы и волк», «Кошки и мышки»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Мама\Desktop\сказки\IMG_20191120_11122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836712"/>
            <a:ext cx="2520280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Мама\Desktop\сказки\IMG_20191121_15481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8184" y="836712"/>
            <a:ext cx="2736304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Мама\Desktop\сказки\IMG_20191121_15345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3212976"/>
            <a:ext cx="2880320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C:\Users\Мама\Desktop\сказки\IMG_20191120_111245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56176" y="3284984"/>
            <a:ext cx="2664296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C:\Users\Мама\Desktop\сказки\IMG_20191121_153549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03848" y="1844824"/>
            <a:ext cx="2736304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https://i.pinimg.com/originals/8d/8d/81/8d8d8155adb7579f6d0bb76198686df8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89240"/>
            <a:ext cx="8229600" cy="9361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подвижные игры «Гуси- лебеди», Зайцы и волк», «Кошки –мышки»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Мама\Desktop\сказки\IMG_20191129_11143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836712"/>
            <a:ext cx="3312368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Мама\Desktop\сказки\IMG_20191129_11133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836712"/>
            <a:ext cx="316835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C:\Users\Мама\Desktop\сказки\IMG_20191129_111315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3848" y="2420888"/>
            <a:ext cx="3312368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s://i.pinimg.com/originals/8d/8d/81/8d8d8155adb7579f6d0bb76198686df8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771800" y="2636912"/>
            <a:ext cx="3096344" cy="151216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ФОРМЫ РАБОТЫ С РОДИТЕЛЯМИ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64088" y="620688"/>
            <a:ext cx="3096344" cy="122413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РОДИТЕЛЬСКИЕ ВСТРЕЧИ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4869160"/>
            <a:ext cx="3744416" cy="13681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ДОМАШНЕЕ ЗАДАНИЕ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4797152"/>
            <a:ext cx="3096344" cy="151216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ВЫСТАВКА ТВОРЧЕСКИХ РАБОТ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2996952"/>
            <a:ext cx="2304256" cy="100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580112" y="4149080"/>
            <a:ext cx="1368152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1907704" y="4149080"/>
            <a:ext cx="936104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7" idx="2"/>
          </p:cNvCxnSpPr>
          <p:nvPr/>
        </p:nvCxnSpPr>
        <p:spPr>
          <a:xfrm flipV="1">
            <a:off x="5508104" y="1844824"/>
            <a:ext cx="1404156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1907704" y="1916832"/>
            <a:ext cx="1224136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6156176" y="2852936"/>
            <a:ext cx="2555776" cy="11521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ПАПКИ – ПЕРЕДВИЖКИ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1520" y="620688"/>
            <a:ext cx="3816424" cy="122413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ОКАЗАНИЕ ПОМОЩИ В ОСНАЩЕНИИ ЦЕНТРОВ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>
            <a:endCxn id="10" idx="3"/>
          </p:cNvCxnSpPr>
          <p:nvPr/>
        </p:nvCxnSpPr>
        <p:spPr>
          <a:xfrm flipH="1">
            <a:off x="2483768" y="3501008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5868144" y="3573016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 descr="https://i.pinimg.com/originals/8d/8d/81/8d8d8155adb7579f6d0bb76198686df8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ВИКТОРИНА «ЧТО ЗА ПРЕЛЕСТЬ –ЭТИ СКАЗКИ»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Мама\Desktop\сказки\IMG_20191106_18141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35896" y="4797152"/>
            <a:ext cx="2448272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Мама\Desktop\сказки\IMG_20191106_18210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84168" y="692696"/>
            <a:ext cx="2880320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Мама\Desktop\сказки\IMG_20191106_182232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3356992"/>
            <a:ext cx="3168352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Мама\Desktop\сказки\IMG_20191106_180201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79912" y="1268760"/>
            <a:ext cx="201622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C:\Users\Мама\Desktop\сказки\IMG_20191106_180401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56176" y="3573016"/>
            <a:ext cx="2664296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C:\Users\Мама\Desktop\сказки\IMG_20191106_181330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3528" y="692696"/>
            <a:ext cx="3096344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https://i.pinimg.com/originals/8d/8d/81/8d8d8155adb7579f6d0bb76198686df8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РОДИТЕЛЬСКАЯ ВСТРЕЧА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«С МАМОЙ ВЕСЕЛО ИГРАТЬ»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Мама\Desktop\сказки\IMG_20191128_17415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412776"/>
            <a:ext cx="3024336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Мама\Desktop\сказки\IMG_20191128_17465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80112" y="1412776"/>
            <a:ext cx="3024336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C:\Users\Мама\Desktop\сказки\IMG_20191128_174312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87824" y="3573016"/>
            <a:ext cx="3024336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s://i.pinimg.com/originals/8d/8d/81/8d8d8155adb7579f6d0bb76198686df8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200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ПЛАН РАБОТЫ НАД ПРОЕКТОМ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397001"/>
          <a:ext cx="8496943" cy="4436712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920502"/>
                <a:gridCol w="3255962"/>
                <a:gridCol w="2440008"/>
                <a:gridCol w="1880471"/>
              </a:tblGrid>
              <a:tr h="4141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Этапы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Мероприятия 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9623"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 III -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Заключительный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Для педагогов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Для детей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Для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родителей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824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Подведение итогов,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анализ ожидаемого результата.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Презентация проекта.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Обобщение результатов опыта.</a:t>
                      </a:r>
                    </a:p>
                    <a:p>
                      <a:pPr>
                        <a:buFontTx/>
                        <a:buNone/>
                      </a:pP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 Театрализованное представление сказки для 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малышей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«Теремок»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-Фото-отчет «Сказки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слушать я люблю…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" descr="https://i.pinimg.com/originals/8d/8d/81/8d8d8155adb7579f6d0bb76198686df8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ДОСУГ ДЛЯ МАЛЫШЕЙ«ТЕРЕМОК»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Мама\Desktop\сказки\IMG_20191113_10124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980728"/>
            <a:ext cx="316835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Мама\Desktop\сказки\IMG_20191113_10150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3573016"/>
            <a:ext cx="3384376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Мама\Desktop\сказки\IMG_20191113_10162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8104" y="980728"/>
            <a:ext cx="3168352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C:\Users\Мама\Desktop\сказки\IMG_20191113_101359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60032" y="3645024"/>
            <a:ext cx="3312368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https://i.pinimg.com/originals/8d/8d/81/8d8d8155adb7579f6d0bb76198686df8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ДОМАШНЕЕ ЗАДАНИЕ. ФОТО-ОТЧЕТ «С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КАЗКИ</a:t>
            </a:r>
            <a:r>
              <a:rPr lang="ru-RU" sz="3600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 СЛУШАТЬ  Я ЛЮБЛЮ…»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Рисунок 4" descr="C:\Users\Мама\Downloads\IMG_20191130_11312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48264" y="1196752"/>
            <a:ext cx="1800200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Мама\Downloads\20191130_22193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3888" y="3933056"/>
            <a:ext cx="2304256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Users\Мама\Downloads\IMG_20191202_16491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3861047"/>
            <a:ext cx="2232248" cy="27363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Мама\Downloads\P91201-212103(1)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536" y="1124744"/>
            <a:ext cx="208823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 descr="C:\Users\Мама\Downloads\IMG_20191202_17541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44208" y="3789040"/>
            <a:ext cx="2304256" cy="28164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C:\Users\Мама\Downloads\IMG-20191117-WA0004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347864" y="1484784"/>
            <a:ext cx="2664296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s://i.pinimg.com/originals/8d/8d/81/8d8d8155adb7579f6d0bb76198686df8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РЕЗУЛЬТАТ  РАБОТЫ НАД ПРОЕКТОМ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-Детям была интересна и близка тематика проекта, поэтому дети с удовольствием принимали участие во всех мероприятиях; любят слушать сказки в исполнении родителей и воспитателей, сверстников; с удовольствием рассматривают иллюстрации в книгах. В самостоятельной игровой деятельности разыгрывают знакомые сказки с помощью игрушек, различных видов театра; некоторые воспитанники придумывают новые, свои сказки. Дети стали дружнее; чаще приходят друг другу на помощь.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-Родители поддержали воспитателей, приняли активное участие в наполнении развивающей среды в группе, в обсуждении вопросов о детском чтении.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-Таким образом, проделанная в ходе проекта работа, дала положительный результат не только в познавательном, речевом, но и в социальном развитии детей; сблизила детей, родителей и педагогов нашей группы.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 descr="https://i.pinimg.com/originals/8d/8d/81/8d8d8155adb7579f6d0bb76198686df8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РЕЗУЛЬТАТ РАБОТЫ НАД ПРОЕКТОМ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085184"/>
            <a:ext cx="8363272" cy="158417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Пополнение сказок, сюжетных картинок по сказкам и настольных игр в литературном центре, раздаточный материал с сказочными героями по математическому развитию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Мама\Desktop\сказки\IMG_20191129_17045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124744"/>
            <a:ext cx="2592288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Мама\Desktop\сказки\IMG_20191129_16550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5856" y="908720"/>
            <a:ext cx="2160240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Мама\Desktop\сказки\IMG_20191126_170124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12160" y="1196752"/>
            <a:ext cx="2736304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Мама\Desktop\сказки\IMG_20191126_170109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19872" y="2996952"/>
            <a:ext cx="2304256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 descr="https://i.pinimg.com/originals/8d/8d/81/8d8d8155adb7579f6d0bb76198686df8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264696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ПАСПОРТ  ПРОЕКТА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Выноска со стрелкой вправо 3"/>
          <p:cNvSpPr/>
          <p:nvPr/>
        </p:nvSpPr>
        <p:spPr>
          <a:xfrm>
            <a:off x="251520" y="1556792"/>
            <a:ext cx="2952328" cy="914400"/>
          </a:xfrm>
          <a:prstGeom prst="rightArrowCallout">
            <a:avLst>
              <a:gd name="adj1" fmla="val 25000"/>
              <a:gd name="adj2" fmla="val 25000"/>
              <a:gd name="adj3" fmla="val 60385"/>
              <a:gd name="adj4" fmla="val 6497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 ПРОЕКТА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ыноска со стрелкой вправо 4"/>
          <p:cNvSpPr/>
          <p:nvPr/>
        </p:nvSpPr>
        <p:spPr>
          <a:xfrm>
            <a:off x="251520" y="2708920"/>
            <a:ext cx="2952328" cy="914400"/>
          </a:xfrm>
          <a:prstGeom prst="rightArrowCallout">
            <a:avLst>
              <a:gd name="adj1" fmla="val 25000"/>
              <a:gd name="adj2" fmla="val 25000"/>
              <a:gd name="adj3" fmla="val 60385"/>
              <a:gd name="adj4" fmla="val 6497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 ПРОЕКТА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носка со стрелкой вправо 5"/>
          <p:cNvSpPr/>
          <p:nvPr/>
        </p:nvSpPr>
        <p:spPr>
          <a:xfrm>
            <a:off x="251520" y="4077072"/>
            <a:ext cx="4248472" cy="914400"/>
          </a:xfrm>
          <a:prstGeom prst="rightArrowCallout">
            <a:avLst>
              <a:gd name="adj1" fmla="val 31154"/>
              <a:gd name="adj2" fmla="val 50000"/>
              <a:gd name="adj3" fmla="val 117308"/>
              <a:gd name="adj4" fmla="val 6771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Выноска со стрелкой вправо 6"/>
          <p:cNvSpPr/>
          <p:nvPr/>
        </p:nvSpPr>
        <p:spPr>
          <a:xfrm>
            <a:off x="179512" y="5445224"/>
            <a:ext cx="3672408" cy="914400"/>
          </a:xfrm>
          <a:prstGeom prst="rightArrowCallout">
            <a:avLst>
              <a:gd name="adj1" fmla="val 22307"/>
              <a:gd name="adj2" fmla="val 29615"/>
              <a:gd name="adj3" fmla="val 92692"/>
              <a:gd name="adj4" fmla="val 6497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УЧАСТНИКИПРОЕКТА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19872" y="1556792"/>
            <a:ext cx="5112568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ПОЗНАВАТЕЛЬНО-ИГРОВОЙ, ТВОРЧЕСКИЙ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19872" y="2708920"/>
            <a:ext cx="504056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ГРУППОВОЙ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4005064"/>
            <a:ext cx="396044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КРАТКОСРОЧНЫЙ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(11.11- 29.11)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23928" y="5373216"/>
            <a:ext cx="4752528" cy="11521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ВОСПИТАННИКИ ГРУППЫ №9, ВОСПИТАТЕЛИ, СПЕЦИАЛИСТЫ, РОДИТЕЛИ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s://i.pinimg.com/originals/8d/8d/81/8d8d8155adb7579f6d0bb76198686df8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016224"/>
          </a:xfrm>
        </p:spPr>
        <p:txBody>
          <a:bodyPr>
            <a:prstTxWarp prst="textDeflateBottom">
              <a:avLst/>
            </a:prstTxWarp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playcast.ru/uploads/2016/03/04/1763892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664" y="3717032"/>
            <a:ext cx="2498210" cy="2736304"/>
          </a:xfrm>
          <a:prstGeom prst="rect">
            <a:avLst/>
          </a:prstGeom>
          <a:noFill/>
        </p:spPr>
      </p:pic>
      <p:pic>
        <p:nvPicPr>
          <p:cNvPr id="1028" name="Picture 4" descr="http://ruzacbs.ru/sites/default/files/inline/images/11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1916021"/>
            <a:ext cx="3456384" cy="453731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 descr="https://i.pinimg.com/originals/8d/8d/81/8d8d8155adb7579f6d0bb76198686df8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764704"/>
            <a:ext cx="8496944" cy="590465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Актуальность темы видится нам в приобщении детей к народному фольклору, возвращению к своим истокам. Ведь в современном мире мы, к сожалению, мы наблюдаем засилье западной культуры. Именно обращение к традициям своего народа и насущно на сегодняшний день.      Мы должны не только знать наши истоки, но также и умело применять знания, накопленные веками. Нельзя забывать и о сказке. Ведь она рассказывает нам о чрезвычайно важном в жизни, она учит нас быть добрыми и справедливыми, противостоять злу, презирать хитрецов и льстецов, ненавидеть злодеев, врагов. Она утверждает народные принципы жизни: честность, преданность, смелость, коллективизм. Рассказы о самых невероятных, фантастических событиях имеют глубокий жизненный смысл, их неправдоподобность служить более яркому, запоминающемуся выражению их поучительного смысла, идей. Необходимо показать современному поколению всё богатство культурного наследия своего народа.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s://i.pinimg.com/originals/8d/8d/81/8d8d8155adb7579f6d0bb76198686df8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ПЛАН РАБОТЫ НАД ПРОЕКТОМ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397000"/>
          <a:ext cx="8784976" cy="5143495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951706"/>
                <a:gridCol w="3587198"/>
                <a:gridCol w="2301856"/>
                <a:gridCol w="1944216"/>
              </a:tblGrid>
              <a:tr h="49123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Этапы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Мероприятия 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2921"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 - 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Подготовительный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Для педагогов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Для детей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Для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родителей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121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Изучение литературы по теме.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Постановка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целей и задач, определение методов и приемов.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Составление перспективного плана.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Подбор наглядно-дидактических пособий.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Оформление книжного центра.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Составление информационных листов для родителей, папок –передвижек.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Педагогический анализ  </a:t>
                      </a:r>
                      <a:r>
                        <a:rPr lang="ru-RU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сформированности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умений и навыков у дошкольников.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Выявление уровня педагогической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культуры родителей по приобщению детей к художественной литературе (анкетирование)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s://i.pinimg.com/originals/8d/8d/81/8d8d8155adb7579f6d0bb76198686df8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35280" cy="108012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Формирование у детей положительных качеств характера и представлений о нормах поведения в обществе посредством ознакомления детей со сказками</a:t>
            </a:r>
            <a:r>
              <a:rPr lang="ru-RU" sz="2200" b="1" dirty="0" smtClean="0"/>
              <a:t>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проекта:</a:t>
            </a:r>
          </a:p>
          <a:p>
            <a:r>
              <a:rPr lang="ru-RU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  <a:endParaRPr lang="ru-RU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 поощрять стремление ребёнка совершать добрые поступки;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 воспитывать доброту, отзывчивость, дружелюбие, желание сделать что – то для других людей, принести им пользу;</a:t>
            </a:r>
          </a:p>
          <a:p>
            <a:r>
              <a:rPr lang="ru-RU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Развивающие:</a:t>
            </a:r>
            <a:endParaRPr lang="ru-RU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 развивать уверенность в себе;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 развивать образное мышление, фантазию, творческие способности;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 развивать коммуникативные навыки и умение общаться с взрослыми и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сверстниками в разных ситуациях;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 развивать  устойчивый  интерес к сказке, как к произведению искусства;</a:t>
            </a:r>
          </a:p>
          <a:p>
            <a:r>
              <a:rPr lang="ru-RU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Образовательные:</a:t>
            </a:r>
            <a:endParaRPr lang="ru-RU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  познакомить детей с жанровыми особенностями сказок;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  формировать умение и желание сочинять сказки;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 - формировать нравственные представления (эталоны) о нормах социальных отношений и моделях поведения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https://i.pinimg.com/originals/8d/8d/81/8d8d8155adb7579f6d0bb76198686df8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75856" y="2852936"/>
            <a:ext cx="2520280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проекта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12160" y="1556792"/>
            <a:ext cx="2304256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лепка сказочных персонажей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332656"/>
            <a:ext cx="3744416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чтение и обсуждение русских народных и авторских сказок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628800"/>
            <a:ext cx="2664296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рассматривание репродукций картин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1844824"/>
            <a:ext cx="1944216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утренний круг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924944"/>
            <a:ext cx="1944216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драматизация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2636912"/>
            <a:ext cx="2664296" cy="8640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Рисование и раскраска сказочных героев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5517232"/>
            <a:ext cx="2664296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викторина «Угадай сказку»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4365104"/>
            <a:ext cx="2664296" cy="72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дидактические и подвижные игры </a:t>
            </a: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940152" y="4221088"/>
            <a:ext cx="2664296" cy="7200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дефиле сказочных персонажей</a:t>
            </a:r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788024" y="5517232"/>
            <a:ext cx="2664296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сочинение сказок детьми</a:t>
            </a:r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059832" y="3645024"/>
            <a:ext cx="2880320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изготовление поделок</a:t>
            </a:r>
            <a:endParaRPr lang="ru-RU" sz="2000" dirty="0">
              <a:solidFill>
                <a:schemeClr val="tx1"/>
              </a:solidFill>
            </a:endParaRPr>
          </a:p>
        </p:txBody>
      </p:sp>
      <p:cxnSp>
        <p:nvCxnSpPr>
          <p:cNvPr id="17" name="Прямая со стрелкой 16"/>
          <p:cNvCxnSpPr>
            <a:endCxn id="7" idx="2"/>
          </p:cNvCxnSpPr>
          <p:nvPr/>
        </p:nvCxnSpPr>
        <p:spPr>
          <a:xfrm flipH="1" flipV="1">
            <a:off x="2015716" y="2132856"/>
            <a:ext cx="1764196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4355976" y="1268760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1691680" y="3429000"/>
            <a:ext cx="1872208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 flipV="1">
            <a:off x="2195736" y="3140968"/>
            <a:ext cx="1080120" cy="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5148064" y="3429000"/>
            <a:ext cx="2448272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V="1">
            <a:off x="5364088" y="2132856"/>
            <a:ext cx="1800200" cy="7284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>
            <a:off x="3131840" y="4221088"/>
            <a:ext cx="576064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5220072" y="4221088"/>
            <a:ext cx="792088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flipV="1">
            <a:off x="4788024" y="2348880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>
            <a:off x="4499992" y="3356992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4355976" y="2420888"/>
            <a:ext cx="0" cy="4320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flipH="1">
            <a:off x="3923928" y="3356992"/>
            <a:ext cx="144016" cy="2880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4788024" y="3356992"/>
            <a:ext cx="152400" cy="2964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 descr="https://i.pinimg.com/originals/8d/8d/81/8d8d8155adb7579f6d0bb76198686df8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Мама\Desktop\сказки\IMG_20191126_15541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836712"/>
            <a:ext cx="1872208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Мама\Desktop\сказки\IMG_20191126_15541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1880" y="5013176"/>
            <a:ext cx="1368152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Мама\Desktop\сказки\IMG_20191126_15540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64288" y="4149080"/>
            <a:ext cx="1656184" cy="1368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Мама\Desktop\сказки\IMG_20191126_155341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187624" y="3861048"/>
            <a:ext cx="1944216" cy="1440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C:\Users\Мама\Desktop\сказки\IMG_20191126_155326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660232" y="908720"/>
            <a:ext cx="1944216" cy="1440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C:\Users\Мама\Desktop\сказки\DSC09933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20829707">
            <a:off x="413138" y="2417762"/>
            <a:ext cx="1450172" cy="16178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C:\Users\Мама\Desktop\сказки\DSC09934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1064684">
            <a:off x="6870597" y="2408488"/>
            <a:ext cx="1590469" cy="16287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C:\Users\Мама\Desktop\сказки\IMG_20191129_165504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563888" y="1556792"/>
            <a:ext cx="2304256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C:\Users\Мама\Desktop\сказки\DSC09984.JPG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292080" y="5229200"/>
            <a:ext cx="1944216" cy="1440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C:\Users\Мама\Desktop\сказки\DSC09969.JPG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39552" y="5229200"/>
            <a:ext cx="1872208" cy="1440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https://i.pinimg.com/originals/8d/8d/81/8d8d8155adb7579f6d0bb76198686df8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ПЛАН РАБОТЫ НАД ПРОЕКТОМ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908720"/>
          <a:ext cx="8352928" cy="5715247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912569"/>
                <a:gridCol w="2707539"/>
                <a:gridCol w="2838074"/>
                <a:gridCol w="1894746"/>
              </a:tblGrid>
              <a:tr h="35187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Этапы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Мероприятия 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2551"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II-</a:t>
                      </a:r>
                      <a:r>
                        <a:rPr lang="en-US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Основной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Для педагогов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Для детей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Для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родителей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142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Проведение мероприятий по теме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Оформление выставки детского творчества «Мой любимый сказочный герой»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Оформление выставки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Беседы : «Моя любимая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сказка»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Чтение, прослушание, просмотр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сказок.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Настольные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игры: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«Путешествие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 сказкам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», «Собери сказку », «Сказки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магнитах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 и др.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Дидактические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игры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 «Угадай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сказочного героя»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«Найди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 описанию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» и др.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Сюжетно-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ролевые игры: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«Библиотека», «Магазин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книг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», «В гостях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 Доктора Айболита»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,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«Моя семья».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Продуктивное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творчество: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«Любимый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сказочный герой»,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«Сюжет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из сказки».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Подвижные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игры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 «Гуси-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лебеди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», «Кошки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мышки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»,.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Викторина «Что за чудо -эти сказки..»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-Консультация "Значение сказок в жизни ребенка"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-Консультация "Как читать ребенку дома".</a:t>
                      </a:r>
                    </a:p>
                    <a:p>
                      <a:r>
                        <a:rPr lang="ru-RU" sz="1400" b="1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Задание для родителей:</a:t>
                      </a:r>
                      <a:endParaRPr lang="ru-RU" sz="14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Подбор раскрасок на тему «Русские народные сказки»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Оказание помощи в оснащении предметно-развивающей среды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https://i.pinimg.com/originals/8d/8d/81/8d8d8155adb7579f6d0bb76198686df8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ХУДОЖЕСТВЕННО – ЭСТЕТИЧЕСКОЕ РАЗВИТИЕ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437112"/>
            <a:ext cx="8229600" cy="223224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Чтение и </a:t>
            </a:r>
            <a:r>
              <a:rPr lang="ru-RU" b="1" i="1" u="sng" dirty="0" err="1" smtClean="0">
                <a:latin typeface="Times New Roman" pitchFamily="18" charset="0"/>
                <a:cs typeface="Times New Roman" pitchFamily="18" charset="0"/>
              </a:rPr>
              <a:t>перессказывание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 сказок: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коми народных сказок;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русских народных сказок;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чтение сказок «Царевна- лягушка», сказки К.И.Чуковского, А.С.Пушкина, сказки «О рыбаке и рыбке», «Сказка о царе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о сыне его славном и могучем богатыре…», «Сказка о мертвой царевне и о семи богатырях»</a:t>
            </a:r>
          </a:p>
          <a:p>
            <a:endParaRPr lang="ru-RU" dirty="0"/>
          </a:p>
        </p:txBody>
      </p:sp>
      <p:pic>
        <p:nvPicPr>
          <p:cNvPr id="5" name="Рисунок 4" descr="C:\Users\Мама\Desktop\сказки\IMG_20191129_17113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160" y="836712"/>
            <a:ext cx="2808312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C:\Users\Мама\Desktop\сказки\IMG_20191101_09105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832" y="1268760"/>
            <a:ext cx="2736304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C:\Users\Мама\Desktop\сказки\IMG_20191129_17095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080" y="3284984"/>
            <a:ext cx="2880320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C:\Users\Мама\Desktop\сказки\IMG_20191129_16574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980728"/>
            <a:ext cx="2592288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930</Words>
  <Application>Microsoft Office PowerPoint</Application>
  <PresentationFormat>Экран (4:3)</PresentationFormat>
  <Paragraphs>121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проекта  «Сказки всегда с нами»</vt:lpstr>
      <vt:lpstr> ПАСПОРТ  ПРОЕКТА </vt:lpstr>
      <vt:lpstr>АКТУАЛЬНОСТЬ ПРОЕКТА</vt:lpstr>
      <vt:lpstr>ПЛАН РАБОТЫ НАД ПРОЕКТОМ</vt:lpstr>
      <vt:lpstr> Цель проекта:  Формирование у детей положительных качеств характера и представлений о нормах поведения в обществе посредством ознакомления детей со сказками. </vt:lpstr>
      <vt:lpstr>Слайд 6</vt:lpstr>
      <vt:lpstr>ПОДГОТОВИТЕЛЬНЫЙ ЭТАП</vt:lpstr>
      <vt:lpstr>ПЛАН РАБОТЫ НАД ПРОЕКТОМ</vt:lpstr>
      <vt:lpstr>ХУДОЖЕСТВЕННО – ЭСТЕТИЧЕСКОЕ РАЗВИТИЕ</vt:lpstr>
      <vt:lpstr>ФИЗИЧЕСКОЕ РАЗВИТИЕ</vt:lpstr>
      <vt:lpstr>ФИЗИЧЕСКОЕ РАЗВИТИЕ</vt:lpstr>
      <vt:lpstr>Слайд 12</vt:lpstr>
      <vt:lpstr>ВИКТОРИНА «ЧТО ЗА ПРЕЛЕСТЬ –ЭТИ СКАЗКИ»</vt:lpstr>
      <vt:lpstr>РОДИТЕЛЬСКАЯ ВСТРЕЧА  «С МАМОЙ ВЕСЕЛО ИГРАТЬ»</vt:lpstr>
      <vt:lpstr>ПЛАН РАБОТЫ НАД ПРОЕКТОМ</vt:lpstr>
      <vt:lpstr>ДОСУГ ДЛЯ МАЛЫШЕЙ«ТЕРЕМОК»</vt:lpstr>
      <vt:lpstr>ДОМАШНЕЕ ЗАДАНИЕ. ФОТО-ОТЧЕТ «СКАЗКИ СЛУШАТЬ  Я ЛЮБЛЮ…» </vt:lpstr>
      <vt:lpstr>РЕЗУЛЬТАТ  РАБОТЫ НАД ПРОЕКТОМ </vt:lpstr>
      <vt:lpstr>РЕЗУЛЬТАТ РАБОТЫ НАД ПРОЕКТОМ</vt:lpstr>
      <vt:lpstr>СПАСИБО ЗА ВНИМАНИЕ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Мама</cp:lastModifiedBy>
  <cp:revision>39</cp:revision>
  <dcterms:created xsi:type="dcterms:W3CDTF">2019-11-20T15:38:59Z</dcterms:created>
  <dcterms:modified xsi:type="dcterms:W3CDTF">2019-12-06T17:03:11Z</dcterms:modified>
</cp:coreProperties>
</file>