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FE35-E5D9-4D8B-9AE4-20E742EB28A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6C2E9-B99E-4CC1-8CEC-C623F5BE8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785794"/>
            <a:ext cx="58579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egoe Print" pitchFamily="2" charset="0"/>
              </a:rPr>
              <a:t>Проект по предупреждению детского дорожно-транспортного травматизма «Засветись!»</a:t>
            </a:r>
            <a:endParaRPr lang="ru-RU" sz="2800" b="1" dirty="0">
              <a:latin typeface="Segoe Prin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714752"/>
            <a:ext cx="38576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первой квалификационной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категории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Замашкина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Ирина Викторовна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/с №15 «Солнышко»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6143644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 г.Бор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214422"/>
            <a:ext cx="692948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Подведение итогов: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сформированы знания и навыки по правилам передвижения в темное время суток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Развита способность ориентирования в пространстве, сформированы личностные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качества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внимание, ответственность за свое поведение, уверенность в своих действиях.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Активизация и систематизация знаний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роителей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 предупреждении детского дорожно-транспортного травматизма;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 время проведения акции «Засветись» были распространены  рекламные листовки, буклеты, с целью повышения безопасности дорожного движения в темное время суток.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571744"/>
            <a:ext cx="65722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643050"/>
            <a:ext cx="635795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– самые  уязвимые участники дорожного движения. Воспитание безопасного поведения у детей – одна из задач в дошкольном учреждении. Ребёнок становится пешеходом значительно раньше, чем он по своим знаниям, усилиям, развитию становится к этому подготовленным.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процент дорожно-транспортных происшествий со смертельными исходами для пешеходов приходится на тёмное время суток Сделать пешеходов «заметными» для водителей  помогут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световозвращающие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элементы одежды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фликеры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Фликер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световозвращающий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элемент, который может спасти пешехода на дороге, обеспечивающий видимость в условиях недостаточной освещенности.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500042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428604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85860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Дать представление детям и родителям назначении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световозвращающих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элементов</a:t>
            </a:r>
            <a:r>
              <a:rPr lang="ru-RU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071678"/>
            <a:ext cx="78581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 элементарных знаний детей о правилах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дорожного движения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знаний и навыков по правилам передвижения в темное время суток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у детей ориентировки в пространстве, формирование личностных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качеств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внимания, ответственности за свое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поведение,уверенности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своих действиях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Привлечь родителей к участию в проекте</a:t>
            </a:r>
          </a:p>
          <a:p>
            <a:pPr algn="ctr"/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Образовательные области программы, содержание которых включено в проект: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«Социально-коммуникативное развитие», «Речевое развитие», «Познавательное развитие», «Художественно-эстетическое развитие», «Физическое развитие».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3105835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Содержание реализации проекта: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I этап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Организационно-практический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этап.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571612"/>
            <a:ext cx="73581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Подборка материала – презентаций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 с детьми и родителями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 родителей по данной проблеме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Диагностика выявления знаний детей о безопасности дорожного движения в темное время суток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открытого занятия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5724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Организационно-практический этап: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2000240"/>
            <a:ext cx="5072098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Встреча с инспектором ГИБДД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191113-WA0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2571736" cy="1928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 descr="IMG-20191113-WA00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072198" y="2714620"/>
            <a:ext cx="2669346" cy="20020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IMG-20191113-WA00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4000496" y="2571744"/>
            <a:ext cx="1630540" cy="21740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 descr="IMG-20191113-WA00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714744" y="4929198"/>
            <a:ext cx="2357454" cy="17680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52149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Беседа на тему «Зачем нужны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фликеры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71934" y="3786190"/>
            <a:ext cx="342902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Просмотр мультфильма и презентации  про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фликеры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 descr="IMG_20190201_1040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71612"/>
            <a:ext cx="27622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_20191113_1013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4714884"/>
            <a:ext cx="2500298" cy="18752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18"/>
            <a:ext cx="642942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Оформление стенда в холе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5984" y="3429000"/>
            <a:ext cx="557216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Оформление родительского уголка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91112_174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1071546"/>
            <a:ext cx="1643056" cy="21907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 descr="IMG_20191113_0552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3857628"/>
            <a:ext cx="3357554" cy="25181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 descr="IMG_20191113_0553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8666" y="3850505"/>
            <a:ext cx="1880591" cy="25074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664373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Совместно с родителями проведение акции «Безопасный маршрут»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191113-WA00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7" y="1428736"/>
            <a:ext cx="2035983" cy="2714644"/>
          </a:xfrm>
          <a:prstGeom prst="rect">
            <a:avLst/>
          </a:prstGeom>
        </p:spPr>
      </p:pic>
      <p:pic>
        <p:nvPicPr>
          <p:cNvPr id="4" name="Рисунок 3" descr="IMG-20191113-WA0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1500174"/>
            <a:ext cx="2000246" cy="2666995"/>
          </a:xfrm>
          <a:prstGeom prst="rect">
            <a:avLst/>
          </a:prstGeom>
        </p:spPr>
      </p:pic>
      <p:pic>
        <p:nvPicPr>
          <p:cNvPr id="5" name="Рисунок 4" descr="IMG-20191113-WA00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3253" y="1500174"/>
            <a:ext cx="1959791" cy="2643206"/>
          </a:xfrm>
          <a:prstGeom prst="rect">
            <a:avLst/>
          </a:prstGeom>
        </p:spPr>
      </p:pic>
      <p:pic>
        <p:nvPicPr>
          <p:cNvPr id="6" name="Рисунок 5" descr="IMG-d1a533c0c3ac3dfe605a925c3a8cb58f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4429132"/>
            <a:ext cx="2952739" cy="221455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199</TotalTime>
  <Words>164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 Солнышко 2</dc:creator>
  <cp:lastModifiedBy>ДС Солнышко 2</cp:lastModifiedBy>
  <cp:revision>7</cp:revision>
  <dcterms:created xsi:type="dcterms:W3CDTF">2019-11-12T13:19:50Z</dcterms:created>
  <dcterms:modified xsi:type="dcterms:W3CDTF">2019-12-06T06:49:01Z</dcterms:modified>
</cp:coreProperties>
</file>