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70" r:id="rId4"/>
    <p:sldId id="257" r:id="rId5"/>
    <p:sldId id="259" r:id="rId6"/>
    <p:sldId id="258" r:id="rId7"/>
    <p:sldId id="261" r:id="rId8"/>
    <p:sldId id="260" r:id="rId9"/>
    <p:sldId id="263" r:id="rId10"/>
    <p:sldId id="262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45" autoAdjust="0"/>
  </p:normalViewPr>
  <p:slideViewPr>
    <p:cSldViewPr>
      <p:cViewPr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C42D03D-D61A-4971-BB9B-8E1C498B02BE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BE88707-187A-42B6-BFBC-36FDDFFB17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microsoft.com/office/2007/relationships/hdphoto" Target="../media/hdphoto5.wdp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microsoft.com/office/2007/relationships/hdphoto" Target="../media/hdphoto4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Пушкиниана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Образовательный проект 3 группа д/с 22</a:t>
            </a:r>
          </a:p>
          <a:p>
            <a:endParaRPr lang="ru-RU" dirty="0"/>
          </a:p>
        </p:txBody>
      </p:sp>
      <p:sp>
        <p:nvSpPr>
          <p:cNvPr id="4" name="AutoShape 2" descr="https://apf.mail.ru/cgi-bin/readmsg/IMG-20190222-WA0079.jpg?id=15510316840000000642%3B0%3B10&amp;x-email=stefany_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avatars.mds.yandex.net/get-pdb/251121/4deddf6a-0721-48a6-a7ac-892393bd1513/s1200?webp=fals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59" b="5482"/>
          <a:stretch/>
        </p:blipFill>
        <p:spPr bwMode="auto">
          <a:xfrm>
            <a:off x="611560" y="2281819"/>
            <a:ext cx="3481608" cy="395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51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99" y="623780"/>
            <a:ext cx="7024744" cy="854968"/>
          </a:xfrm>
        </p:spPr>
        <p:txBody>
          <a:bodyPr/>
          <a:lstStyle/>
          <a:p>
            <a:r>
              <a:rPr lang="ru-RU" dirty="0" smtClean="0"/>
              <a:t>Пушкинский бал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r="27928" b="236"/>
          <a:stretch/>
        </p:blipFill>
        <p:spPr>
          <a:xfrm>
            <a:off x="657267" y="1412777"/>
            <a:ext cx="3450939" cy="3582648"/>
          </a:xfrm>
          <a:effectLst>
            <a:softEdge rad="431800"/>
          </a:effectLst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980"/>
          <a:stretch/>
        </p:blipFill>
        <p:spPr>
          <a:xfrm>
            <a:off x="3419872" y="3284984"/>
            <a:ext cx="5150569" cy="3168352"/>
          </a:xfrm>
          <a:prstGeom prst="rect">
            <a:avLst/>
          </a:prstGeom>
          <a:effectLst>
            <a:softEdge rad="279400"/>
          </a:effectLst>
        </p:spPr>
      </p:pic>
      <p:pic>
        <p:nvPicPr>
          <p:cNvPr id="1030" name="Picture 6" descr="https://png.pngtree.com/element_origin_min_pic/16/06/28/1557722350b31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764704"/>
            <a:ext cx="2789940" cy="261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mds.yandex.net/get-pdb/1569924/536f016e-de0e-420d-b38d-3aff43666bf5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996299"/>
            <a:ext cx="2736304" cy="131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0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Бал открывает торжественный и легкий танец времен поэзии, романтики и дуэлей – полонез…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15"/>
          <a:stretch/>
        </p:blipFill>
        <p:spPr>
          <a:xfrm>
            <a:off x="611559" y="2204864"/>
            <a:ext cx="4010705" cy="2520280"/>
          </a:xfrm>
          <a:effectLst>
            <a:softEdge rad="1016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51" r="8742" b="6622"/>
          <a:stretch/>
        </p:blipFill>
        <p:spPr>
          <a:xfrm>
            <a:off x="4459996" y="3717032"/>
            <a:ext cx="4144151" cy="2664296"/>
          </a:xfrm>
          <a:effectLst>
            <a:softEdge rad="292100"/>
          </a:effectLst>
        </p:spPr>
      </p:pic>
    </p:spTree>
    <p:extLst>
      <p:ext uri="{BB962C8B-B14F-4D97-AF65-F5344CB8AC3E}">
        <p14:creationId xmlns:p14="http://schemas.microsoft.com/office/powerpoint/2010/main" val="112558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02474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Рифмы строки наизусть…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11" t="6104" r="14757" b="8752"/>
          <a:stretch/>
        </p:blipFill>
        <p:spPr>
          <a:xfrm>
            <a:off x="611560" y="2060848"/>
            <a:ext cx="3762418" cy="3168352"/>
          </a:xfrm>
          <a:effectLst>
            <a:softEdge rad="1778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34" t="15682" r="15527" b="1832"/>
          <a:stretch/>
        </p:blipFill>
        <p:spPr>
          <a:xfrm>
            <a:off x="4499991" y="2060848"/>
            <a:ext cx="3740699" cy="3168352"/>
          </a:xfrm>
          <a:effectLst>
            <a:softEdge rad="190500"/>
          </a:effectLst>
        </p:spPr>
      </p:pic>
    </p:spTree>
    <p:extLst>
      <p:ext uri="{BB962C8B-B14F-4D97-AF65-F5344CB8AC3E}">
        <p14:creationId xmlns:p14="http://schemas.microsoft.com/office/powerpoint/2010/main" val="312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6328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Романтика пушкинской эпохи в музыке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20" t="18343" r="30322" b="8713"/>
          <a:stretch/>
        </p:blipFill>
        <p:spPr>
          <a:xfrm>
            <a:off x="683568" y="2420888"/>
            <a:ext cx="3914820" cy="3312368"/>
          </a:xfrm>
          <a:effectLst>
            <a:softEdge rad="1397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185"/>
          <a:stretch/>
        </p:blipFill>
        <p:spPr>
          <a:xfrm>
            <a:off x="4572000" y="2348880"/>
            <a:ext cx="3862621" cy="3456384"/>
          </a:xfr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296268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Жизненная драма старухи и великая мудрость золотой рыбки в постановке  маленьких талантов 3 группы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985" t="16215" r="23138" b="16201"/>
          <a:stretch/>
        </p:blipFill>
        <p:spPr>
          <a:xfrm>
            <a:off x="4788024" y="2564904"/>
            <a:ext cx="3730808" cy="3384376"/>
          </a:xfrm>
          <a:effectLst>
            <a:softEdge rad="2286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22" t="14618" r="15128" b="-829"/>
          <a:stretch/>
        </p:blipFill>
        <p:spPr>
          <a:xfrm>
            <a:off x="971600" y="2492896"/>
            <a:ext cx="3627070" cy="3456384"/>
          </a:xfrm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14007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200918" cy="90190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Логичное завершение – литературная дуэль!</a:t>
            </a:r>
            <a:br>
              <a:rPr lang="ru-RU" sz="2400" dirty="0" smtClean="0"/>
            </a:br>
            <a:r>
              <a:rPr lang="ru-RU" sz="2400" dirty="0" smtClean="0"/>
              <a:t>Но как в добрых сказках - конец счастливый!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923"/>
          <a:stretch/>
        </p:blipFill>
        <p:spPr>
          <a:xfrm>
            <a:off x="539552" y="1700808"/>
            <a:ext cx="4795364" cy="2592288"/>
          </a:xfrm>
          <a:effectLst>
            <a:softEdge rad="1778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82" r="7895" b="2842"/>
          <a:stretch/>
        </p:blipFill>
        <p:spPr>
          <a:xfrm>
            <a:off x="4499992" y="2525890"/>
            <a:ext cx="4176464" cy="3903087"/>
          </a:xfr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59110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312658" cy="638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Введение. Актуальность. Цель.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556792"/>
            <a:ext cx="7056900" cy="45365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Еще совсем недавно дети читали книги взахлёб, самостоятельно ходили в библиотеку и лучшим подарком  была книга. Сегодня только взрослый, который может подобрать «правильную» книгу, с интересом рассказать или выразительно прочитать её, поддержать беседу о прочитанном, может по настоящему увлечь детей в мир художественной литературы, привить любовь к чтению, перевести интерес ребенка с гаджета на книгу. Такую цель мы ставим, начиная наш проект.</a:t>
            </a:r>
          </a:p>
          <a:p>
            <a:pPr algn="just"/>
            <a:r>
              <a:rPr lang="ru-RU" dirty="0" smtClean="0"/>
              <a:t>Отправной точкой стала юбилейная дата – 220 лет со дня рождения великого русского поэта А.С.  Пушкина.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01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5291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43608" y="1412776"/>
            <a:ext cx="3057148" cy="495746"/>
          </a:xfrm>
        </p:spPr>
        <p:txBody>
          <a:bodyPr/>
          <a:lstStyle/>
          <a:p>
            <a:r>
              <a:rPr lang="ru-RU" dirty="0"/>
              <a:t>Задачи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11560" y="1916832"/>
            <a:ext cx="4032448" cy="410445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Привлекать интерес детей к творчеству классиков мировой литературы</a:t>
            </a:r>
          </a:p>
          <a:p>
            <a:r>
              <a:rPr lang="ru-RU" dirty="0" smtClean="0"/>
              <a:t>Пополнить багаж сказками и стихами А.С. Пушкина</a:t>
            </a:r>
          </a:p>
          <a:p>
            <a:r>
              <a:rPr lang="ru-RU" dirty="0" smtClean="0"/>
              <a:t>Способствовать формированию эмоционального отношения к литературным произведениям через различные формы образовательной деятельности: познавательное, речевое, художественно-эстетическое.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8024" y="1412776"/>
            <a:ext cx="3384376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Ожидаемые результаты.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4008" y="2060848"/>
            <a:ext cx="3744416" cy="381642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Знание детьми сказок и поэзии А.С. Пушкина</a:t>
            </a:r>
          </a:p>
          <a:p>
            <a:r>
              <a:rPr lang="ru-RU" dirty="0" smtClean="0"/>
              <a:t>Развитие выразительности речи дошкольника: содержательный пересказ и умение драматизировать текст. </a:t>
            </a:r>
          </a:p>
          <a:p>
            <a:r>
              <a:rPr lang="ru-RU" dirty="0" smtClean="0"/>
              <a:t>Умение передать литературный образ художественными средствами: роль,  рисунок, лепка, аппликация</a:t>
            </a:r>
          </a:p>
          <a:p>
            <a:r>
              <a:rPr lang="ru-RU" dirty="0" smtClean="0"/>
              <a:t>Активное участие родителей в процессе реализации проекта.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595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848872" cy="648072"/>
          </a:xfrm>
        </p:spPr>
        <p:txBody>
          <a:bodyPr>
            <a:normAutofit/>
          </a:bodyPr>
          <a:lstStyle/>
          <a:p>
            <a:r>
              <a:rPr lang="ru-RU" sz="3300" dirty="0" smtClean="0"/>
              <a:t>Ознакомление с биографией ….</a:t>
            </a:r>
            <a:endParaRPr lang="ru-RU" sz="33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1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3276" t="20376" r="7247" b="6686"/>
          <a:stretch/>
        </p:blipFill>
        <p:spPr>
          <a:xfrm>
            <a:off x="607256" y="1412776"/>
            <a:ext cx="7904516" cy="4032448"/>
          </a:xfrm>
          <a:effectLst>
            <a:softEdge rad="139700"/>
          </a:effectLst>
        </p:spPr>
      </p:pic>
      <p:pic>
        <p:nvPicPr>
          <p:cNvPr id="4098" name="Picture 2" descr="C:\Users\Родничок\Downloads\24-02-2019_21-08-04\вензель_ 11 тыс изображений найдено в Яндекс.Картинках_files\decorative-lin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92" y="5301208"/>
            <a:ext cx="7920880" cy="110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984776" cy="638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…творчеством </a:t>
            </a:r>
            <a:r>
              <a:rPr lang="ru-RU" dirty="0"/>
              <a:t>А.С. Пушкина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r="11141" b="-115"/>
          <a:stretch/>
        </p:blipFill>
        <p:spPr>
          <a:xfrm>
            <a:off x="553668" y="1412776"/>
            <a:ext cx="5129392" cy="2808312"/>
          </a:xfrm>
          <a:effectLst>
            <a:softEdge rad="1143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933056"/>
            <a:ext cx="4596609" cy="2453739"/>
          </a:xfrm>
          <a:effectLst>
            <a:softEdge rad="50800"/>
          </a:effectLst>
        </p:spPr>
      </p:pic>
      <p:pic>
        <p:nvPicPr>
          <p:cNvPr id="5122" name="Picture 2" descr="C:\Users\Родничок\Downloads\24-02-2019_21-08-04\вензель_ 11 тыс изображений найдено в Яндекс.Картинках_files\58285bc0d7dc71585da66974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084"/>
          <a:stretch/>
        </p:blipFill>
        <p:spPr bwMode="auto">
          <a:xfrm>
            <a:off x="0" y="4312692"/>
            <a:ext cx="4609896" cy="204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Родничок\Downloads\24-02-2019_21-08-04\вензель_ 11 тыс изображений найдено в Яндекс.Картинках_files\58285bc0d7dc71585da66974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5312"/>
          <a:stretch/>
        </p:blipFill>
        <p:spPr bwMode="auto">
          <a:xfrm>
            <a:off x="5652120" y="2132856"/>
            <a:ext cx="3036369" cy="109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5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93" y="548680"/>
            <a:ext cx="7024744" cy="757888"/>
          </a:xfrm>
        </p:spPr>
        <p:txBody>
          <a:bodyPr/>
          <a:lstStyle/>
          <a:p>
            <a:r>
              <a:rPr lang="ru-RU" dirty="0" smtClean="0"/>
              <a:t>Создание библиотеки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84784"/>
            <a:ext cx="3384376" cy="4512502"/>
          </a:xfrm>
          <a:effectLst>
            <a:softEdge rad="63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83"/>
          <a:stretch/>
        </p:blipFill>
        <p:spPr>
          <a:xfrm>
            <a:off x="4284696" y="1268760"/>
            <a:ext cx="4173651" cy="2304256"/>
          </a:xfrm>
          <a:effectLst>
            <a:softEdge rad="63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32048"/>
            <a:ext cx="3600400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372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024744" cy="864096"/>
          </a:xfrm>
        </p:spPr>
        <p:txBody>
          <a:bodyPr/>
          <a:lstStyle/>
          <a:p>
            <a:r>
              <a:rPr lang="ru-RU" dirty="0"/>
              <a:t>Сказка своими руками…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97"/>
          <a:stretch/>
        </p:blipFill>
        <p:spPr>
          <a:xfrm>
            <a:off x="4499992" y="2935060"/>
            <a:ext cx="3914467" cy="3429628"/>
          </a:xfrm>
          <a:effectLst>
            <a:softEdge rad="190500"/>
          </a:effectLst>
        </p:spPr>
      </p:pic>
      <p:pic>
        <p:nvPicPr>
          <p:cNvPr id="1027" name="Picture 3" descr="C:\Users\Родничок\Downloads\IMG_20190214_1728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65" t="7362" b="6269"/>
          <a:stretch/>
        </p:blipFill>
        <p:spPr bwMode="auto">
          <a:xfrm>
            <a:off x="683568" y="1700808"/>
            <a:ext cx="3600400" cy="4630708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yt3.ggpht.com/a-/AAuE7mBb9cax_UMe2Lgv96yuEoZrii1q53hQBm1qUg=s900-mo-c-c0xffffffff-rj-k-n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484784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00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Ученый кот на кончиках пальцев…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11" r="5792" b="11659"/>
          <a:stretch/>
        </p:blipFill>
        <p:spPr>
          <a:xfrm>
            <a:off x="539552" y="2780928"/>
            <a:ext cx="4661355" cy="2520280"/>
          </a:xfrm>
          <a:effectLst>
            <a:softEdge rad="1143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348880"/>
            <a:ext cx="2620565" cy="3494087"/>
          </a:xfr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6611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Пушкина знают все, но каждый видит его по-своему…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056" t="802" r="15874" b="-777"/>
          <a:stretch/>
        </p:blipFill>
        <p:spPr>
          <a:xfrm>
            <a:off x="1115616" y="1783087"/>
            <a:ext cx="6192688" cy="4729238"/>
          </a:xfrm>
          <a:effectLst>
            <a:softEdge rad="165100"/>
          </a:effectLst>
        </p:spPr>
      </p:pic>
      <p:pic>
        <p:nvPicPr>
          <p:cNvPr id="3076" name="Picture 4" descr="https://png.pngtree.com/element_origin_min_pic/16/12/11/91746a309da8f58f584c921b178e76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9060" y="2996952"/>
            <a:ext cx="1669404" cy="348688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6019" y="4386449"/>
            <a:ext cx="3635213" cy="707886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ad Script" panose="02000000000000000000" pitchFamily="2" charset="0"/>
              </a:rPr>
              <a:t>Пушкин глазами детей</a:t>
            </a:r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ad Script" panose="02000000000000000000" pitchFamily="2" charset="0"/>
              </a:rPr>
              <a:t> 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ad Scrip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63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472</TotalTime>
  <Words>268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Пушкиниана</vt:lpstr>
      <vt:lpstr>Введение. Актуальность. Цель.</vt:lpstr>
      <vt:lpstr>Презентация PowerPoint</vt:lpstr>
      <vt:lpstr>Ознакомление с биографией ….</vt:lpstr>
      <vt:lpstr>…творчеством А.С. Пушкина</vt:lpstr>
      <vt:lpstr>Создание библиотеки</vt:lpstr>
      <vt:lpstr>Сказка своими руками…</vt:lpstr>
      <vt:lpstr>Ученый кот на кончиках пальцев…</vt:lpstr>
      <vt:lpstr>Пушкина знают все, но каждый видит его по-своему…</vt:lpstr>
      <vt:lpstr>Пушкинский бал</vt:lpstr>
      <vt:lpstr>Бал открывает торжественный и легкий танец времен поэзии, романтики и дуэлей – полонез…</vt:lpstr>
      <vt:lpstr>Рифмы строки наизусть…</vt:lpstr>
      <vt:lpstr>Романтика пушкинской эпохи в музыке</vt:lpstr>
      <vt:lpstr>Жизненная драма старухи и великая мудрость золотой рыбки в постановке  маленьких талантов 3 группы</vt:lpstr>
      <vt:lpstr>Логичное завершение – литературная дуэль! Но как в добрых сказках - конец счастливый!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Пушкиниана</dc:title>
  <dc:creator>Родничок</dc:creator>
  <cp:lastModifiedBy>Родничок2</cp:lastModifiedBy>
  <cp:revision>27</cp:revision>
  <dcterms:created xsi:type="dcterms:W3CDTF">2019-02-25T11:17:46Z</dcterms:created>
  <dcterms:modified xsi:type="dcterms:W3CDTF">2019-12-06T09:17:01Z</dcterms:modified>
</cp:coreProperties>
</file>