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7" r:id="rId4"/>
    <p:sldId id="260" r:id="rId5"/>
    <p:sldId id="257" r:id="rId6"/>
    <p:sldId id="262" r:id="rId7"/>
    <p:sldId id="259" r:id="rId8"/>
    <p:sldId id="261" r:id="rId9"/>
    <p:sldId id="266" r:id="rId10"/>
    <p:sldId id="258" r:id="rId11"/>
    <p:sldId id="268" r:id="rId12"/>
    <p:sldId id="270" r:id="rId13"/>
    <p:sldId id="271" r:id="rId14"/>
    <p:sldId id="264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 snapToGrid="0">
      <p:cViewPr varScale="1">
        <p:scale>
          <a:sx n="67" d="100"/>
          <a:sy n="67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01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9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93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9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030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471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621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0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53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7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84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8DA4185-A49D-48E0-9A02-2DCF4CB42324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C328BE7-7DFE-4369-AE34-D3C2D19C929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74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1530" y="487489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по самопознанию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6462" y="4469905"/>
            <a:ext cx="6026467" cy="1988043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/>
              <a:t>Костанайский государственный педагогический университет имени У.Султангазина.</a:t>
            </a:r>
            <a:endParaRPr lang="ru-RU" dirty="0"/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/>
              <a:t>Психолого-педагогический факультет, дошкольное обучение и воспитание.</a:t>
            </a:r>
            <a:endParaRPr lang="ru-RU" dirty="0"/>
          </a:p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i="1" dirty="0"/>
              <a:t>Тесленко Арина Васильевна. 1ДОиВ-19-21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39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59962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кабинет «Самопознание» должен быть обеспечен первичными средствами пожаротушения и аптечкой для оказания доврачебной помощи.</a:t>
            </a:r>
          </a:p>
        </p:txBody>
      </p:sp>
      <p:pic>
        <p:nvPicPr>
          <p:cNvPr id="1026" name="Picture 2" descr="Картинки по запросу аптеч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9918" y="2988576"/>
            <a:ext cx="3539628" cy="322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огнетушите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2853" y="2988576"/>
            <a:ext cx="3810000" cy="3221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277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62012" y="187325"/>
            <a:ext cx="10058400" cy="9699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Стенды по самопознанию</a:t>
            </a:r>
          </a:p>
        </p:txBody>
      </p:sp>
      <p:pic>
        <p:nvPicPr>
          <p:cNvPr id="4" name="Picture 2" descr="Стенды по  самопознанию, фото 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9312" y="1271588"/>
            <a:ext cx="7543800" cy="498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075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тенды по  самопознанию, фото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511" y="1328738"/>
            <a:ext cx="9567864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202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тенды по  самопознанию, фото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5851" y="206965"/>
            <a:ext cx="7602538" cy="608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035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Стенды по  самопознанию, фото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7" y="485973"/>
            <a:ext cx="10401299" cy="538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334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7237" y="794741"/>
            <a:ext cx="1088707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Я очень благодарна Саре Алпыскызы, что она подняла вопросы нравственности и является автором и вдохновителем этой бесценной и уникальной программы, в которой возрождение нравственно-духовных ценностей начинается с порога детского сада. Разве не прекрасно, когда ребенок уже с дошкольного возраста научится в полной мере реализовывать заложенные в нем от рождения возможности и способности, научится приносить пользу себе и государству и всем людям, живущим на земле. И разве это не святая миссия научить ребенка жить в радости и любви, в мире и понимании?</a:t>
            </a:r>
            <a:r>
              <a:rPr lang="ru-RU" sz="2000" b="1" i="1" dirty="0"/>
              <a:t> Я очень благодарна Саре Алпыскызы, что она подняла вопросы нравственности и является автором и вдохновителем этой бесценной и уникальной программы, в которой возрождение нравственно-духовных ценностей начинается с порога детского сада. Разве не прекрасно, когда ребенок уже с дошкольного возраста научится в полной мере реализовывать заложенные в нем от рождения возможности и способности, научится приносить пользу себе и государству и всем людям, живущим на земле. И разве это не святая миссия научить ребенка жить в радости и любви, в мире и понимании?</a:t>
            </a:r>
          </a:p>
        </p:txBody>
      </p:sp>
    </p:spTree>
    <p:extLst>
      <p:ext uri="{BB962C8B-B14F-4D97-AF65-F5344CB8AC3E}">
        <p14:creationId xmlns:p14="http://schemas.microsoft.com/office/powerpoint/2010/main" val="394905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1575" y="1166843"/>
            <a:ext cx="105013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Одной из важных задач современной педагогики является воспитание детей на основе общечеловеческих ценностей. Практическим решением</a:t>
            </a:r>
            <a:r>
              <a:rPr lang="ru-RU" sz="2400" dirty="0">
                <a:solidFill>
                  <a:srgbClr val="111111"/>
                </a:solidFill>
                <a:latin typeface="Arial" panose="020B0604020202020204" pitchFamily="34" charset="0"/>
              </a:rPr>
              <a:t> 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стала </a:t>
            </a:r>
            <a:r>
              <a:rPr lang="ru-RU" sz="24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реализация предмета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 нравственно – духовного образования </a:t>
            </a:r>
            <a:r>
              <a:rPr lang="ru-RU" sz="24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24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Самопознание</a:t>
            </a:r>
            <a:r>
              <a:rPr lang="ru-RU" sz="24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, автором которого является первая леди Республики Казахстан </a:t>
            </a:r>
            <a:r>
              <a:rPr lang="ru-RU" sz="24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Сара Алпыскызы.</a:t>
            </a:r>
          </a:p>
          <a:p>
            <a:pPr algn="ctr"/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Первостепенной задачей стало разработка локальных актов и оформление и оснащение </a:t>
            </a:r>
            <a:r>
              <a:rPr lang="ru-RU" sz="24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предметно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-развиавющей среды кабинета согласно требованиям. Специфика его оборудования и оснащения оказывает существенное влияние на качество и результативность организации учебно-познавательной деятельности по </a:t>
            </a:r>
            <a:r>
              <a:rPr lang="ru-RU" sz="2400" b="1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предмету </a:t>
            </a:r>
            <a:r>
              <a:rPr lang="ru-RU" sz="24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«</a:t>
            </a:r>
            <a:r>
              <a:rPr lang="ru-RU" sz="2400" b="1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Самопознание</a:t>
            </a:r>
            <a:r>
              <a:rPr lang="ru-RU" sz="2400" b="0" i="1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»</a:t>
            </a:r>
            <a:r>
              <a:rPr lang="ru-RU" sz="2400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  <a:endParaRPr lang="ru-RU" sz="2400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37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6313" y="485775"/>
            <a:ext cx="10553700" cy="535781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Предмет «Самопознание» </a:t>
            </a:r>
            <a:r>
              <a:rPr lang="ru-RU" sz="3600" i="1" dirty="0"/>
              <a:t>несёт детям радость. «Радость» </a:t>
            </a:r>
            <a:r>
              <a:rPr lang="ru-RU" sz="3600" dirty="0"/>
              <a:t>- это слово обозначает эмоцию, которая возникает в момент большого душевного удовлетворения и удовольствия, если деятельность, которую осуществляет человек, несёт в себе позитивный результат. Таким образом, мастерство педагога заключается в умении находиться вместе с детьми каждую осознаваемую минуту в состоянии деятельности, успешность которой подтверждается возникновением эмоции радости.</a:t>
            </a:r>
          </a:p>
        </p:txBody>
      </p:sp>
    </p:spTree>
    <p:extLst>
      <p:ext uri="{BB962C8B-B14F-4D97-AF65-F5344CB8AC3E}">
        <p14:creationId xmlns:p14="http://schemas.microsoft.com/office/powerpoint/2010/main" val="266646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50627" y="456704"/>
            <a:ext cx="3810000" cy="188289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нормативно-правовые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документы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0627" y="4326340"/>
            <a:ext cx="3810000" cy="196755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детскую и методическую литературу</a:t>
            </a: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601804" y="4423011"/>
            <a:ext cx="4019835" cy="177420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видео и аудиобанк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601804" y="491319"/>
            <a:ext cx="4019834" cy="188289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тематические планы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80179" y="2374214"/>
            <a:ext cx="5090615" cy="19521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Учебно-методическое обеспечение кабинета включает в себя: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456597" y="2339598"/>
            <a:ext cx="0" cy="1986742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 flipV="1">
            <a:off x="4509733" y="5420434"/>
            <a:ext cx="3092071" cy="11375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611720" y="2374213"/>
            <a:ext cx="0" cy="1986742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592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43" y="645994"/>
            <a:ext cx="10337609" cy="11353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учебном кабинете «Самопознание» должна находиться следующая законодательная и нормативная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8268" y="5252103"/>
            <a:ext cx="4437228" cy="14125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Государственный общеобязательный стандарт среднего образования Республики Казахстан по предмету «Самопознание»;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7672" y="3621201"/>
            <a:ext cx="5017824" cy="14557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Гигиенические требования к условиям обучения в общеобразовательных учреждениях СанПиН №1.01.004.01;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35336" y="3621201"/>
            <a:ext cx="4843248" cy="13369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Типовое положение об общеобразовательном учреждении (при необходимости Типовое положение об учреждении соответствующего типа);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58268" y="2229130"/>
            <a:ext cx="3997445" cy="10599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Паспорт кабинета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35336" y="5252103"/>
            <a:ext cx="4357616" cy="141254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Программы, учебно-тематические планы по предмету «Самопознание»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206018" y="2229129"/>
            <a:ext cx="4086934" cy="10599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Закон РК «Об образовании»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264322" y="1781312"/>
            <a:ext cx="27296" cy="43260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5620320" y="6100549"/>
            <a:ext cx="6875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5604113" y="4351358"/>
            <a:ext cx="6875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5576817" y="2759117"/>
            <a:ext cx="6875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291618" y="2761386"/>
            <a:ext cx="5518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307825" y="6107362"/>
            <a:ext cx="5518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307825" y="4349084"/>
            <a:ext cx="5518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143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Среда кабинета «Самопознания» оказывает </a:t>
            </a:r>
            <a:r>
              <a:rPr lang="ru-RU" sz="44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существенное влияние </a:t>
            </a:r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188" indent="-357188">
              <a:buFont typeface="Wingdings" panose="05000000000000000000" pitchFamily="2" charset="2"/>
              <a:buChar char="v"/>
            </a:pPr>
            <a:r>
              <a:rPr lang="ru-RU" sz="2800" dirty="0"/>
              <a:t>формирования эмоционально-ценностного воспириятия </a:t>
            </a:r>
            <a:r>
              <a:rPr lang="ru-RU" sz="2800" dirty="0" smtClean="0"/>
              <a:t>материала;</a:t>
            </a:r>
          </a:p>
          <a:p>
            <a:pPr marL="357188" indent="-357188">
              <a:buFont typeface="Wingdings" panose="05000000000000000000" pitchFamily="2" charset="2"/>
              <a:buChar char="v"/>
            </a:pPr>
            <a:r>
              <a:rPr lang="ru-RU" sz="2800" dirty="0" smtClean="0"/>
              <a:t>позитивному </a:t>
            </a:r>
            <a:r>
              <a:rPr lang="ru-RU" sz="2800" dirty="0"/>
              <a:t>межличностному </a:t>
            </a:r>
            <a:r>
              <a:rPr lang="ru-RU" sz="2800" dirty="0" smtClean="0"/>
              <a:t>общению;</a:t>
            </a:r>
          </a:p>
          <a:p>
            <a:pPr marL="357188" indent="-357188">
              <a:buFont typeface="Wingdings" panose="05000000000000000000" pitchFamily="2" charset="2"/>
              <a:buChar char="v"/>
            </a:pPr>
            <a:r>
              <a:rPr lang="ru-RU" sz="2800" dirty="0" smtClean="0"/>
              <a:t>комплексному </a:t>
            </a:r>
            <a:r>
              <a:rPr lang="ru-RU" sz="2800" dirty="0"/>
              <a:t>использованию </a:t>
            </a:r>
            <a:r>
              <a:rPr lang="ru-RU" sz="2800" dirty="0" smtClean="0"/>
              <a:t>оборудования;</a:t>
            </a:r>
          </a:p>
          <a:p>
            <a:pPr marL="357188" indent="-357188">
              <a:buFont typeface="Wingdings" panose="05000000000000000000" pitchFamily="2" charset="2"/>
              <a:buChar char="v"/>
            </a:pPr>
            <a:r>
              <a:rPr lang="ru-RU" sz="2800" dirty="0" smtClean="0"/>
              <a:t>мульти-аудио-визуальных </a:t>
            </a:r>
            <a:r>
              <a:rPr lang="ru-RU" sz="2800" dirty="0"/>
              <a:t>средств обучения и дидактических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1069269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518615"/>
            <a:ext cx="11026253" cy="1774209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учебного кабинета «Самопознание» должно быть осуществлено в едином стиле с учетом эстетических принципов и содержания предмета. Оформление учебного кабинета «Самопознание» должно содействовать гармоничному становлению личности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кабинет по самопознанию в детском саду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8448" y="2470245"/>
            <a:ext cx="7904699" cy="417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87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Педагоги работают над созданием благоприятного психологического климата за счет внесения в среду элементов эстетики, художественного конструирования (дизайна, повышающих работоспособность и эмоциональный настрой как детей, так и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132119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kulagerdetsad.kz/wp-content/uploads/2016/06/DSC_04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56076" y="3480179"/>
            <a:ext cx="4430037" cy="295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kulagerdetsad.kz/wp-content/uploads/2016/06/DSC_04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4857" y="3480179"/>
            <a:ext cx="4600545" cy="291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kulagerdetsad.kz/wp-content/uploads/2016/06/DSC_051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7902" y="311444"/>
            <a:ext cx="5085166" cy="339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69637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67</TotalTime>
  <Words>353</Words>
  <Application>Microsoft Office PowerPoint</Application>
  <PresentationFormat>Широкоэкранный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Ретро</vt:lpstr>
      <vt:lpstr>Кабинет по самопознанию</vt:lpstr>
      <vt:lpstr>Презентация PowerPoint</vt:lpstr>
      <vt:lpstr>Презентация PowerPoint</vt:lpstr>
      <vt:lpstr>Презентация PowerPoint</vt:lpstr>
      <vt:lpstr>В учебном кабинете «Самопознание» должна находиться следующая законодательная и нормативная документация</vt:lpstr>
      <vt:lpstr>Среда кабинета «Самопознания» оказывает существенное влияние на</vt:lpstr>
      <vt:lpstr>Оформление учебного кабинета «Самопознание» должно быть осуществлено в едином стиле с учетом эстетических принципов и содержания предмета. Оформление учебного кабинета «Самопознание» должно содействовать гармоничному становлению личности</vt:lpstr>
      <vt:lpstr>Презентация PowerPoint</vt:lpstr>
      <vt:lpstr>Презентация PowerPoint</vt:lpstr>
      <vt:lpstr>Учебный кабинет «Самопознание» должен быть обеспечен первичными средствами пожаротушения и аптечкой для оказания доврачебной помощи.</vt:lpstr>
      <vt:lpstr>Стенды по самопознанию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</dc:creator>
  <cp:lastModifiedBy>Арина</cp:lastModifiedBy>
  <cp:revision>7</cp:revision>
  <dcterms:created xsi:type="dcterms:W3CDTF">2019-12-05T19:40:20Z</dcterms:created>
  <dcterms:modified xsi:type="dcterms:W3CDTF">2019-12-06T16:24:45Z</dcterms:modified>
</cp:coreProperties>
</file>