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5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1412776"/>
            <a:ext cx="4104456" cy="5328592"/>
          </a:xfrm>
        </p:spPr>
        <p:txBody>
          <a:bodyPr>
            <a:normAutofit lnSpcReduction="10000"/>
          </a:bodyPr>
          <a:lstStyle/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деду за Победу</a:t>
            </a:r>
          </a:p>
          <a:p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ученик 6 класса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Бедункович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Станислав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Бедункович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Марина Николаевна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im0-tub-ru.yandex.net/i?id=1f3c63e364f4c91ff019979e457755e6-l&amp;n=1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39027"/>
            <a:ext cx="4716015" cy="55189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899592" y="692696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«ВЛАДИМИРОВСКАЯ СРЕДНЯЯ ШКОЛА»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УБИНСКОГО РАЙОНА НОВОСИБИРСКОЙ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0-tub-ru.yandex.net/i?id=3fbcff50f5683d138a955a08de892412-l&amp;n=1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85728"/>
            <a:ext cx="4644008" cy="6455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Содержимое 3" descr="https://im0-tub-ru.yandex.net/i?id=eed480e85c1525093a5472aee78fe21c-srl&amp;n=13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56317"/>
            <a:ext cx="4788024" cy="6455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0-tub-ru.yandex.net/i?id=df30de802d2f06d6bce0159568439707-l&amp;n=1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0"/>
            <a:ext cx="821536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Письмо к прадеду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Здравствуй, мой дорогой прадедушка, Александр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Касьянович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! Пишет тебе твой правнук Станислав.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О тебе я знаю очень много, хотя мы с тобой совсем не знакомы. Как жаль, что ты не дожил до того времени, когда я родился. 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О том, как ты жил, где воевал, я знаю из рассказов моей прабабушки, моего деда и мамы. Родился ты в селе Еланка. В девятнадцать лет ты был призван на защиту Родины. Тебе  было присвоено звание старшего сержанта и  назначили тебя командиром орудийного расчета. Воевал ты в Сталинграде.  Ваша дивизия и весь личный состав полка участвовал в уличных боях, так как  враг занимал почти половину города.  Вместе с солдатами  держал оборону тракторного завода. В бою при разрыве снаряда ты был тяжело ранен. Долго пролежал в госпитале,  и тебе ампутировали  ногу.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После войны ты вернулся в родные края и честно трудился, несмотря на тяжелое ранение. 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Дорогой мой прадедушка, как бы я хотел с тобой встретиться, обнять тебя, если бы ты мог хотя бы на минуточку вернуться к нам. Ты бы увидел, как много  сейчас у тебя  правнуков и как все мы очень любим тебя и гордимся тобой. О твоём подвиге, прадедушка, я рассказал в школе на классном часе своим одноклассникам. Они тоже вспомнили и рассказали о своих прадедах, которые вернулись и  не вернулись с той страшной войны.  Мы вас помним, любим и гордимся вами за ваши подвиги, ведь вы защищали Родину.  Все твои награды мы храним и часто просматриваем семейный видеоархив, где ты в кругу своих детей, внуков и правнуков. Я сочинил для тебя стихотворение: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Спасибо тебе прадед за победу!  Я говорю и от души благодарю.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Твой подвиг, что ты совершил, в своём я сердце сохраню.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 наша гордость, наша слава!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Ты жизнь свою под пули подставлял, ты за родную землю воевал.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Когда я вырасту большим, своим я детям расскажу,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Чтобы через года родные помнили тебя!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И каждый год ты, мой дорогой прадедушка, присутствуешь с нами в шествии Бессмертного полка. Я с гордостью несу твою фотографию.</a:t>
            </a:r>
          </a:p>
        </p:txBody>
      </p:sp>
    </p:spTree>
    <p:extLst>
      <p:ext uri="{BB962C8B-B14F-4D97-AF65-F5344CB8AC3E}">
        <p14:creationId xmlns:p14="http://schemas.microsoft.com/office/powerpoint/2010/main" val="3379985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1" descr="IMG_25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92080" y="0"/>
            <a:ext cx="3710786" cy="350100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Содержимое 3" descr="G:\Сталинградская битва 2,0\img301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116632"/>
            <a:ext cx="3816424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Изображение 1" descr="IMG_256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797" y="3329608"/>
            <a:ext cx="4222374" cy="352839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</TotalTime>
  <Words>419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Презентация PowerPoint</vt:lpstr>
      <vt:lpstr>Презентация PowerPoint</vt:lpstr>
      <vt:lpstr>Презентация PowerPoint</vt:lpstr>
      <vt:lpstr>Письмо к прадеду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Светлана</cp:lastModifiedBy>
  <cp:revision>8</cp:revision>
  <dcterms:created xsi:type="dcterms:W3CDTF">2019-04-19T06:58:41Z</dcterms:created>
  <dcterms:modified xsi:type="dcterms:W3CDTF">2019-12-06T16:29:13Z</dcterms:modified>
</cp:coreProperties>
</file>