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1826014"/>
            <a:ext cx="5999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Среды обитания организмов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548680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14.10.19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14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170310"/>
              </p:ext>
            </p:extLst>
          </p:nvPr>
        </p:nvGraphicFramePr>
        <p:xfrm>
          <a:off x="323529" y="1962958"/>
          <a:ext cx="8496944" cy="29401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Приспособления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организмов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r>
                        <a:rPr lang="ru-RU" baseline="0" dirty="0" smtClean="0"/>
                        <a:t> 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Обтекаемая форма тела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Рыбы, дельфины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620688"/>
            <a:ext cx="259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2.Водная среда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1462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876948"/>
              </p:ext>
            </p:extLst>
          </p:nvPr>
        </p:nvGraphicFramePr>
        <p:xfrm>
          <a:off x="323529" y="1962958"/>
          <a:ext cx="8496944" cy="3026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Приспособления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организмов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Обтекаемая форма тела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Рыбы, дельфины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Наземно-воздушная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620688"/>
            <a:ext cx="466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3.Наземно-воздушная среда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7923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654470"/>
              </p:ext>
            </p:extLst>
          </p:nvPr>
        </p:nvGraphicFramePr>
        <p:xfrm>
          <a:off x="323529" y="1962958"/>
          <a:ext cx="8496944" cy="33012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Приспособления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организмов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Обтекаемая форма тела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Рыбы, дельфины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Наземно-воздушная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неплотная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 животных – скелет, у растений </a:t>
                      </a:r>
                      <a:r>
                        <a:rPr lang="ru-RU" baseline="0" dirty="0" smtClean="0"/>
                        <a:t> - корни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Волки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smtClean="0"/>
                        <a:t>деревья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620688"/>
            <a:ext cx="466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3.Наземно-воздушная среда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8985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273470"/>
              </p:ext>
            </p:extLst>
          </p:nvPr>
        </p:nvGraphicFramePr>
        <p:xfrm>
          <a:off x="323529" y="1962958"/>
          <a:ext cx="8496944" cy="35755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Приспособления организмов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организмов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r>
                        <a:rPr lang="ru-RU" baseline="0" dirty="0" smtClean="0"/>
                        <a:t> 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Обтекаемая форма тела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Рыбы, дельфины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Наземно-воздушная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неплотная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 животных</a:t>
                      </a:r>
                      <a:r>
                        <a:rPr lang="ru-RU" baseline="0" dirty="0" smtClean="0"/>
                        <a:t> – скелет, у растений - корни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Волки, </a:t>
                      </a:r>
                      <a:r>
                        <a:rPr lang="ru-RU" dirty="0" smtClean="0"/>
                        <a:t>деревья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620688"/>
            <a:ext cx="1412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4</a:t>
            </a:r>
            <a:r>
              <a:rPr lang="ru-RU" sz="2800" b="1" dirty="0" smtClean="0"/>
              <a:t>.Почва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5318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820836"/>
              </p:ext>
            </p:extLst>
          </p:nvPr>
        </p:nvGraphicFramePr>
        <p:xfrm>
          <a:off x="323529" y="1962958"/>
          <a:ext cx="8496944" cy="39366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Приспособления организмов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организмов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Обтекаемая форма тела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Рыбы, дельфины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Наземно-воздушная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неплотная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 животных – скелет, у растений - корни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Волки, 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деревья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Почва – верхний плодородный слой Земли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Органы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для </a:t>
                      </a:r>
                      <a:r>
                        <a:rPr lang="ru-RU" dirty="0" smtClean="0"/>
                        <a:t>передвижения </a:t>
                      </a:r>
                      <a:r>
                        <a:rPr lang="ru-RU" dirty="0" smtClean="0"/>
                        <a:t>в почве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Черви, кроты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620688"/>
            <a:ext cx="1412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4</a:t>
            </a:r>
            <a:r>
              <a:rPr lang="ru-RU" sz="2800" b="1" dirty="0" smtClean="0"/>
              <a:t>.Почва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8119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720482"/>
              </p:ext>
            </p:extLst>
          </p:nvPr>
        </p:nvGraphicFramePr>
        <p:xfrm>
          <a:off x="323528" y="1484784"/>
          <a:ext cx="8496944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Приспособления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организмов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Обтекаемая форма тела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Рыбы, дельфины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Наземно-воздушная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неплотная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 животных – скелет, у растений - корни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Волки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smtClean="0"/>
                        <a:t>деревья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Почва – верхний плодородный слой Земли.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Органы </a:t>
                      </a:r>
                      <a:r>
                        <a:rPr lang="ru-RU" dirty="0" smtClean="0"/>
                        <a:t>для передвижения </a:t>
                      </a:r>
                      <a:r>
                        <a:rPr lang="ru-RU" dirty="0" smtClean="0"/>
                        <a:t>в почве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Черви, кроты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Тела живых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620688"/>
            <a:ext cx="4245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5</a:t>
            </a:r>
            <a:r>
              <a:rPr lang="ru-RU" sz="2800" b="1" dirty="0" smtClean="0"/>
              <a:t>.Тела живых организмов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3223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699755"/>
              </p:ext>
            </p:extLst>
          </p:nvPr>
        </p:nvGraphicFramePr>
        <p:xfrm>
          <a:off x="179512" y="1340768"/>
          <a:ext cx="8496944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Приспособления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организмов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Обтекаемая форма тела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Рыбы, дельфины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Наземно-воздушная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r>
                        <a:rPr lang="ru-RU" baseline="0" dirty="0" smtClean="0"/>
                        <a:t> неплотная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 животных – скелет, у растений корни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Волки, </a:t>
                      </a:r>
                      <a:r>
                        <a:rPr lang="ru-RU" dirty="0" smtClean="0"/>
                        <a:t>деревья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Почва – верхний плодородный слой Земли.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Органы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для </a:t>
                      </a:r>
                      <a:r>
                        <a:rPr lang="ru-RU" dirty="0" smtClean="0"/>
                        <a:t>передвижения </a:t>
                      </a:r>
                      <a:r>
                        <a:rPr lang="ru-RU" dirty="0" smtClean="0"/>
                        <a:t>в почве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Черви, кроты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Тела живых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Постоянные условия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некоторых </a:t>
                      </a:r>
                      <a:r>
                        <a:rPr lang="ru-RU" dirty="0" smtClean="0"/>
                        <a:t>органов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Кишечная палочка, гельминты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620688"/>
            <a:ext cx="4245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5</a:t>
            </a:r>
            <a:r>
              <a:rPr lang="ru-RU" sz="2800" b="1" dirty="0" smtClean="0"/>
              <a:t>.Тела живых организмов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9965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68" y="4509120"/>
            <a:ext cx="608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Причина многообразия организмов –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768" y="5373216"/>
            <a:ext cx="9134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п</a:t>
            </a:r>
            <a:r>
              <a:rPr lang="ru-RU" sz="2800" b="1" dirty="0" smtClean="0"/>
              <a:t>риспособление организмов к разным средам обитания</a:t>
            </a:r>
            <a:endParaRPr lang="ru-RU" sz="28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54848"/>
              </p:ext>
            </p:extLst>
          </p:nvPr>
        </p:nvGraphicFramePr>
        <p:xfrm>
          <a:off x="30830" y="13166"/>
          <a:ext cx="8496944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Приспособления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организмов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r>
                        <a:rPr lang="ru-RU" baseline="0" dirty="0" smtClean="0"/>
                        <a:t> 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Обтекаемая форма тела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Рыбы, дельфины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Наземно-воздушная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</a:t>
                      </a:r>
                      <a:r>
                        <a:rPr lang="ru-RU" dirty="0" smtClean="0"/>
                        <a:t>неплотная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 животных – скелет, у растений корни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Волки, </a:t>
                      </a:r>
                      <a:r>
                        <a:rPr lang="ru-RU" dirty="0" smtClean="0"/>
                        <a:t>деревья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Почва – верхний плодородный слой Земли.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Органы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для </a:t>
                      </a:r>
                      <a:r>
                        <a:rPr lang="ru-RU" dirty="0" smtClean="0"/>
                        <a:t>передвижения </a:t>
                      </a:r>
                      <a:r>
                        <a:rPr lang="ru-RU" dirty="0" smtClean="0"/>
                        <a:t>в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почве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Черви, кроты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Тела живых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Постоянные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условия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некоторых </a:t>
                      </a:r>
                      <a:r>
                        <a:rPr lang="ru-RU" dirty="0" smtClean="0"/>
                        <a:t>органов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Кишечная палочка, гельминты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87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42600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Домашнее задание:</a:t>
            </a:r>
          </a:p>
          <a:p>
            <a:r>
              <a:rPr lang="ru-RU" sz="3600" b="1" dirty="0"/>
              <a:t>п</a:t>
            </a:r>
            <a:r>
              <a:rPr lang="ru-RU" sz="3600" b="1" dirty="0" smtClean="0"/>
              <a:t>. 6, </a:t>
            </a:r>
            <a:r>
              <a:rPr lang="ru-RU" sz="3600" b="1" dirty="0" smtClean="0"/>
              <a:t>таблица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6447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9928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 уроке запрещено </a:t>
            </a:r>
            <a:r>
              <a:rPr lang="ru-RU" sz="2400" b="1" dirty="0" smtClean="0"/>
              <a:t>:</a:t>
            </a:r>
            <a:endParaRPr lang="ru-RU" sz="2400" b="1" dirty="0" smtClean="0"/>
          </a:p>
          <a:p>
            <a:r>
              <a:rPr lang="ru-RU" sz="2400" b="1" dirty="0" smtClean="0"/>
              <a:t>1.Разговаривать без разрешения</a:t>
            </a:r>
            <a:endParaRPr lang="ru-RU" sz="2400" b="1" dirty="0" smtClean="0"/>
          </a:p>
          <a:p>
            <a:r>
              <a:rPr lang="ru-RU" sz="2400" b="1" dirty="0" smtClean="0"/>
              <a:t>2.Вставать с места, ходить по классу</a:t>
            </a:r>
          </a:p>
          <a:p>
            <a:r>
              <a:rPr lang="ru-RU" sz="2400" b="1" dirty="0" smtClean="0"/>
              <a:t>3.Заниматься посторонними делами</a:t>
            </a:r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r>
              <a:rPr lang="ru-RU" sz="2400" b="1" dirty="0" smtClean="0"/>
              <a:t>На уроке необходимо:</a:t>
            </a:r>
          </a:p>
          <a:p>
            <a:r>
              <a:rPr lang="ru-RU" sz="2400" b="1" dirty="0" smtClean="0"/>
              <a:t>1.Выполнять указания учителя</a:t>
            </a:r>
          </a:p>
          <a:p>
            <a:r>
              <a:rPr lang="ru-RU" sz="2400" b="1" dirty="0" smtClean="0"/>
              <a:t>2.Внимательно слушать учителя</a:t>
            </a:r>
          </a:p>
          <a:p>
            <a:r>
              <a:rPr lang="ru-RU" sz="2400" b="1" dirty="0" smtClean="0"/>
              <a:t>3.Внимательно слушать ответы одноклассников, оценивать их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5535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942522"/>
            <a:ext cx="5999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Среды обитания организмов</a:t>
            </a:r>
            <a:endParaRPr lang="ru-RU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2204864"/>
            <a:ext cx="7992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                         План</a:t>
            </a:r>
          </a:p>
          <a:p>
            <a:r>
              <a:rPr lang="ru-RU" sz="3600" b="1" dirty="0" smtClean="0"/>
              <a:t>1.Определение среды обитания</a:t>
            </a:r>
          </a:p>
          <a:p>
            <a:r>
              <a:rPr lang="ru-RU" sz="3600" b="1" dirty="0" smtClean="0"/>
              <a:t>2.Водная среда</a:t>
            </a:r>
          </a:p>
          <a:p>
            <a:r>
              <a:rPr lang="ru-RU" sz="3600" b="1" dirty="0" smtClean="0"/>
              <a:t>3.Наземно-воздушная среда</a:t>
            </a:r>
          </a:p>
          <a:p>
            <a:r>
              <a:rPr lang="ru-RU" sz="3600" b="1" dirty="0" smtClean="0"/>
              <a:t>4.Почва </a:t>
            </a:r>
          </a:p>
          <a:p>
            <a:r>
              <a:rPr lang="ru-RU" sz="3600" b="1" dirty="0" smtClean="0"/>
              <a:t>5.Тела живых организмов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73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0244" y="149851"/>
            <a:ext cx="5999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Среды обитания организмов</a:t>
            </a:r>
            <a:endParaRPr lang="ru-RU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83183" y="756119"/>
            <a:ext cx="7992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                         План</a:t>
            </a:r>
          </a:p>
          <a:p>
            <a:r>
              <a:rPr lang="ru-RU" sz="3600" b="1" dirty="0" smtClean="0"/>
              <a:t>1.Определение среды обитания</a:t>
            </a:r>
          </a:p>
          <a:p>
            <a:r>
              <a:rPr lang="ru-RU" sz="3600" b="1" dirty="0" smtClean="0"/>
              <a:t>2.Водная среда</a:t>
            </a:r>
          </a:p>
          <a:p>
            <a:r>
              <a:rPr lang="ru-RU" sz="3600" b="1" dirty="0" smtClean="0"/>
              <a:t>3.Наземно-воздушная среда</a:t>
            </a:r>
          </a:p>
          <a:p>
            <a:r>
              <a:rPr lang="ru-RU" sz="3600" b="1" dirty="0" smtClean="0"/>
              <a:t>4.Почва </a:t>
            </a:r>
          </a:p>
          <a:p>
            <a:r>
              <a:rPr lang="ru-RU" sz="3600" b="1" dirty="0" smtClean="0"/>
              <a:t>5.Тела живых организмов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9898" y="4449438"/>
            <a:ext cx="961038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                                        Цели:</a:t>
            </a:r>
          </a:p>
          <a:p>
            <a:r>
              <a:rPr lang="ru-RU" sz="2800" b="1" dirty="0" smtClean="0"/>
              <a:t>1.Определить, что такое среда обитания</a:t>
            </a:r>
          </a:p>
          <a:p>
            <a:r>
              <a:rPr lang="ru-RU" sz="2800" b="1" dirty="0" smtClean="0"/>
              <a:t>2.Перечислить среды обитания</a:t>
            </a:r>
          </a:p>
          <a:p>
            <a:r>
              <a:rPr lang="ru-RU" sz="2800" b="1" dirty="0" smtClean="0"/>
              <a:t>3.Выяснить основную причину </a:t>
            </a:r>
            <a:r>
              <a:rPr lang="ru-RU" sz="2800" b="1" dirty="0" smtClean="0"/>
              <a:t>многообразия организмов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357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3860" y="1124744"/>
            <a:ext cx="849694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Биология как наука</a:t>
            </a:r>
          </a:p>
          <a:p>
            <a:r>
              <a:rPr lang="ru-RU" sz="2800" b="1" dirty="0" smtClean="0"/>
              <a:t>1.Биология – наука о живой природе</a:t>
            </a:r>
          </a:p>
          <a:p>
            <a:r>
              <a:rPr lang="ru-RU" sz="2800" b="1" dirty="0" smtClean="0"/>
              <a:t>2.Методы изучения биологии</a:t>
            </a:r>
          </a:p>
          <a:p>
            <a:r>
              <a:rPr lang="ru-RU" sz="2800" b="1" dirty="0" smtClean="0"/>
              <a:t>3.Биологические приборы и инструменты</a:t>
            </a:r>
          </a:p>
          <a:p>
            <a:r>
              <a:rPr lang="ru-RU" sz="2800" b="1" dirty="0" smtClean="0"/>
              <a:t>4.Разнообразие живой природы </a:t>
            </a:r>
          </a:p>
          <a:p>
            <a:r>
              <a:rPr lang="ru-RU" sz="2800" b="1" dirty="0" smtClean="0"/>
              <a:t>Царства живых организмов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5.Среды обитания организмов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Клетка – основа строения и жизнедеятельности организмов</a:t>
            </a:r>
          </a:p>
          <a:p>
            <a:r>
              <a:rPr lang="ru-RU" sz="2800" b="1" dirty="0" smtClean="0"/>
              <a:t>1.Клеточное строение организмов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2502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363" y="107340"/>
            <a:ext cx="41674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Классификация организмов –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117" y="764704"/>
            <a:ext cx="44174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деление организмов на группы</a:t>
            </a:r>
          </a:p>
          <a:p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8773" y="2544016"/>
            <a:ext cx="21745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Систематика – 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560" y="3284984"/>
            <a:ext cx="78317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наука, которая занимается классификацией организмов 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293096"/>
            <a:ext cx="14798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Царства –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5346547"/>
            <a:ext cx="9304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группы, на которые делят организмы по определенным признакам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14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91184"/>
            <a:ext cx="8208912" cy="507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3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6712"/>
            <a:ext cx="81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1.Среда обитания – </a:t>
            </a:r>
          </a:p>
          <a:p>
            <a:r>
              <a:rPr lang="ru-RU" sz="3600" b="1" dirty="0" smtClean="0"/>
              <a:t>всё то, что окружает живой организм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4737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102168"/>
              </p:ext>
            </p:extLst>
          </p:nvPr>
        </p:nvGraphicFramePr>
        <p:xfrm>
          <a:off x="323529" y="1962958"/>
          <a:ext cx="8496944" cy="28533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обитания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Приспособления организмов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 организмов</a:t>
                      </a:r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 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33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15816" y="620688"/>
            <a:ext cx="259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2.Водная среда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8283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533</Words>
  <Application>Microsoft Office PowerPoint</Application>
  <PresentationFormat>Экран (4:3)</PresentationFormat>
  <Paragraphs>181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</dc:creator>
  <cp:lastModifiedBy>komp</cp:lastModifiedBy>
  <cp:revision>30</cp:revision>
  <dcterms:created xsi:type="dcterms:W3CDTF">2019-10-11T15:23:55Z</dcterms:created>
  <dcterms:modified xsi:type="dcterms:W3CDTF">2019-10-13T16:51:18Z</dcterms:modified>
</cp:coreProperties>
</file>