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61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285289" cy="448362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развития коллективного творчества в изобразительной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Клюева О.В.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ветлана\Desktop\56e26839f86f70cb377a5dbc5277b6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2192784" cy="219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162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75714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изобразительные навыки и умения, формировать художественно-творческие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декоративное творчество детей (в том числе коллективное). </a:t>
            </a:r>
          </a:p>
        </p:txBody>
      </p:sp>
    </p:spTree>
    <p:extLst>
      <p:ext uri="{BB962C8B-B14F-4D97-AF65-F5344CB8AC3E}">
        <p14:creationId xmlns:p14="http://schemas.microsoft.com/office/powerpoint/2010/main" val="39986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987682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«Чего один не сделает, сделаем вместе</a:t>
            </a:r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b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В</a:t>
            </a:r>
            <a:r>
              <a:rPr lang="ru-RU" sz="4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Маяковский</a:t>
            </a:r>
          </a:p>
        </p:txBody>
      </p:sp>
    </p:spTree>
    <p:extLst>
      <p:ext uri="{BB962C8B-B14F-4D97-AF65-F5344CB8AC3E}">
        <p14:creationId xmlns:p14="http://schemas.microsoft.com/office/powerpoint/2010/main" val="2332113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37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ребенка направленности на сверстников создание ощущения собственной значимости для них 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ощущения ребенком своей значимости для получения общего результата при поддержки каждого всеми.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7452320" y="2297752"/>
            <a:ext cx="72008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148064" y="3356992"/>
            <a:ext cx="72008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34772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творческая реализация каждого воспитанника как условие развития коллективного сотворчества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индивидуальных особенностей детей при определении ролевого места в коллективном взаимодействии;</a:t>
            </a:r>
            <a:b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управленческая режиссура в постановлении процесса коллективной деятельности;</a:t>
            </a:r>
            <a:b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комфортность пребывания ребенка в коллективе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84405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131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мотивационного резонанса -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возникновение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ребенка желания включиться в коллективное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дело;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распределение ролей предстоящей деятельности между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достижение, осознание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значимости полученного результата.</a:t>
            </a:r>
          </a:p>
        </p:txBody>
      </p:sp>
    </p:spTree>
    <p:extLst>
      <p:ext uri="{BB962C8B-B14F-4D97-AF65-F5344CB8AC3E}">
        <p14:creationId xmlns:p14="http://schemas.microsoft.com/office/powerpoint/2010/main" val="75891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370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совместной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деятельности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Совместно-индивидуальная</a:t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(ребенок-участник деятельности - выполняет часть работы индивидуально, а на завершающем этапе она становится частью общей композиции).</a:t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Коллективно изобразительная деятельность на основе совместно- последовательной формы организации</a:t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(результат действия выполненного одним становится предметом деятельности другого).</a:t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Совместно-взаимодействующая</a:t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(формирования умений планировать координировать свою деятельность и оценивать объективно результаты коллективного творческого труда).</a:t>
            </a:r>
            <a:b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3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131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этапов работы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  коллективной деятельности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знания детей по теме будущей работы, сформировать у них яркие образы, порождающие желание воплощать их в собственной изобразительной деятельности, (рассматривание репродукций, иллюстраций, экскурсии, беседы)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выполнения работы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детей с завершенной работой.</a:t>
            </a:r>
          </a:p>
        </p:txBody>
      </p:sp>
    </p:spTree>
    <p:extLst>
      <p:ext uri="{BB962C8B-B14F-4D97-AF65-F5344CB8AC3E}">
        <p14:creationId xmlns:p14="http://schemas.microsoft.com/office/powerpoint/2010/main" val="68126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370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 младшая группа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как индивидуальные, так и коллективные композиции в рисунках, лепке, аппликациях.</a:t>
            </a:r>
          </a:p>
        </p:txBody>
      </p:sp>
    </p:spTree>
    <p:extLst>
      <p:ext uri="{BB962C8B-B14F-4D97-AF65-F5344CB8AC3E}">
        <p14:creationId xmlns:p14="http://schemas.microsoft.com/office/powerpoint/2010/main" val="48038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05969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формировать умение создавать коллективные произведения в рисовании, лепке,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аппликации;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подводить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оценке созданных товарищами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работ;</a:t>
            </a:r>
            <a:b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чить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проявлять дружелюбие при оценке работ других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0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30</TotalTime>
  <Words>56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Пути развития коллективного творчества в изобразительной деятельности. Воспитатель Клюева О.В.</vt:lpstr>
      <vt:lpstr>«Чего один не сделает, сделаем вместе»                     В. Маяковский</vt:lpstr>
      <vt:lpstr> Формирование у ребенка направленности на сверстников создание ощущения собственной значимости для них  закрепление ощущения ребенком своей значимости для получения общего результата при поддержки каждого всеми.</vt:lpstr>
      <vt:lpstr>                   Принципы:  - творческая реализация каждого воспитанника как условие развития коллективного сотворчества;  - учет индивидуальных особенностей детей при определении ролевого места в коллективном взаимодействии;  - управленческая режиссура в постановлении процесса коллективной деятельности;  - комфортность пребывания ребенка в коллективе сверстников.</vt:lpstr>
      <vt:lpstr>1 этап - создание мотивационного резонанса - возникновение у каждого ребенка желания включиться в коллективное дело; 2 этап - распределение ролей предстоящей деятельности между детьми; 3 этап - достижение, осознание и оценка значимости полученного результата.</vt:lpstr>
      <vt:lpstr>                Основные формы совместной                            деятельности детей: 1. Совместно-индивидуальная (ребенок-участник деятельности - выполняет часть работы индивидуально, а на завершающем этапе она становится частью общей композиции).  2. Коллективно изобразительная деятельность на основе совместно- последовательной формы организации (результат действия выполненного одним становится предметом деятельности другого).  3. Совместно-взаимодействующая (формирования умений планировать координировать свою деятельность и оценивать объективно результаты коллективного творческого труда).   </vt:lpstr>
      <vt:lpstr>       Планирование этапов работы по   коллективной деятельности.  Подготовительный этап. Углубить собственные знания детей по теме будущей работы, сформировать у них яркие образы, порождающие желание воплощать их в собственной изобразительной деятельности, (рассматривание репродукций, иллюстраций, экскурсии, беседы)  Основной этап. Этап выполнения работы.  Заключительный этап. Взаимодействие детей с завершенной работой.</vt:lpstr>
      <vt:lpstr>Вторая  младшая группа  Учить создавать как индивидуальные, так и коллективные композиции в рисунках, лепке, аппликациях.</vt:lpstr>
      <vt:lpstr>Средняя группа  Продолжать формировать умение создавать коллективные произведения в рисовании, лепке, аппликации; подводить детей к оценке созданных товарищами работ; учить проявлять дружелюбие при оценке работ других детей.</vt:lpstr>
      <vt:lpstr>Старшая группа  Совершенствовать изобразительные навыки и умения, формировать художественно-творческие способности; развивать декоративное творчество детей (в том числе коллективное).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Пути развития коллективного творчества в изобразительной деятельности в ДОУ.</dc:title>
  <cp:lastModifiedBy>Светлана</cp:lastModifiedBy>
  <cp:revision>7</cp:revision>
  <dcterms:modified xsi:type="dcterms:W3CDTF">2019-12-06T19:03:10Z</dcterms:modified>
</cp:coreProperties>
</file>