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258" r:id="rId3"/>
    <p:sldId id="257" r:id="rId4"/>
    <p:sldId id="261" r:id="rId5"/>
    <p:sldId id="260" r:id="rId6"/>
    <p:sldId id="262" r:id="rId7"/>
    <p:sldId id="264" r:id="rId8"/>
    <p:sldId id="279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25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144B5-AE2C-429F-A1E3-B017769D29A7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C89BD-491C-45C3-8F43-D808A852C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72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D92EA-3436-4DD4-BE28-906D89E6A895}" type="datetimeFigureOut">
              <a:rPr lang="ru-RU" smtClean="0"/>
              <a:pPr/>
              <a:t>11.09.2018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31746-832F-4826-8CAB-31D38A311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openxmlformats.org/officeDocument/2006/relationships/image" Target="../media/image12.gif"/><Relationship Id="rId9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1;&#1077;&#1085;&#1072;\&#1058;&#1082;&#1072;&#1095;&#1077;&#1074;&#1072;,%20&#1091;&#1088;&#1086;&#1082;&#1080;%20&#1085;&#1072;%20&#1082;&#1086;&#1085;&#1082;&#1091;&#1088;&#1089;\027%20&#1055;&#1077;&#1089;&#1085;&#1103;%20&#1050;&#1088;&#1072;&#1089;&#1085;&#1086;&#1081;%20&#1064;&#1072;&#1087;&#1086;&#1095;&#1082;&#1080;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74904" cy="687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620688"/>
            <a:ext cx="68588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1714488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Ударение»</a:t>
            </a:r>
            <a:endParaRPr lang="ru-RU" sz="5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500042"/>
            <a:ext cx="4214842" cy="83099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FF0000"/>
                </a:solidFill>
              </a:rPr>
              <a:t>Итоги урока: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700808"/>
            <a:ext cx="6715172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 Изменяет …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2304" y="3000372"/>
            <a:ext cx="785166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 Может падать на                 слог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4071942"/>
            <a:ext cx="7295287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 Не ставят в словах  с …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301208"/>
            <a:ext cx="820891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- Всегда ударная …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1700808"/>
            <a:ext cx="36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смысл слова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2924944"/>
            <a:ext cx="2795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 любой 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3982998"/>
            <a:ext cx="29523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буквой ё.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5229200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гласная буква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ирилл\Рабочий стол\Рабочий стол\МАМА\анимация\48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3364471" cy="285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995936" y="1412776"/>
            <a:ext cx="3888432" cy="212365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Ты просто</a:t>
            </a:r>
          </a:p>
          <a:p>
            <a:r>
              <a:rPr lang="ru-RU" sz="6600" b="1" dirty="0" smtClean="0">
                <a:solidFill>
                  <a:srgbClr val="C00000"/>
                </a:solidFill>
              </a:rPr>
              <a:t>молодец!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4077072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новых</a:t>
            </a:r>
          </a:p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встреч!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ирилл\Рабочий стол\Рабочий стол\МАМА\анимация\CL-25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Это деревушка Ударная.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Её жители ударные труженики.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            </a:t>
            </a:r>
            <a:endParaRPr lang="ru-RU" sz="36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714620"/>
            <a:ext cx="2088323" cy="291600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714620"/>
            <a:ext cx="2088323" cy="291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5572140"/>
            <a:ext cx="792961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7030A0"/>
                </a:solidFill>
              </a:rPr>
              <a:t>Почему они бьют молоточками?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6215082"/>
            <a:ext cx="7929618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 каким буквам они бьют молоточками?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143248"/>
            <a:ext cx="1552575" cy="1657350"/>
          </a:xfrm>
          <a:prstGeom prst="rect">
            <a:avLst/>
          </a:prstGeom>
          <a:noFill/>
        </p:spPr>
      </p:pic>
      <p:pic>
        <p:nvPicPr>
          <p:cNvPr id="12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143248"/>
            <a:ext cx="1552575" cy="16573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52"/>
            <a:ext cx="2276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Замок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142852"/>
            <a:ext cx="2786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Замок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ударение\0_2ab19_77f1c791_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786058"/>
            <a:ext cx="475200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Кирилл\Рабочий стол\Рабочий стол\МАМА\ударение\9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572008"/>
            <a:ext cx="1809225" cy="1656000"/>
          </a:xfrm>
          <a:prstGeom prst="rect">
            <a:avLst/>
          </a:prstGeom>
          <a:noFill/>
        </p:spPr>
      </p:pic>
      <p:pic>
        <p:nvPicPr>
          <p:cNvPr id="2052" name="Picture 4" descr="C:\Documents and Settings\Кирилл\Рабочий стол\Рабочий стол\МАМА\анимация\сир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071810"/>
            <a:ext cx="2087298" cy="29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571472" y="100010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Купив жене кольцо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в подарок,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1857364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Сэр Генри возвращался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в замок.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4876" y="1071546"/>
            <a:ext cx="4429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Ворота он открыть не смог: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6314" y="1571612"/>
            <a:ext cx="4357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Дворецкий поменял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            замок.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7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-432000"/>
            <a:ext cx="809382" cy="864000"/>
          </a:xfrm>
          <a:prstGeom prst="rect">
            <a:avLst/>
          </a:prstGeom>
          <a:noFill/>
        </p:spPr>
      </p:pic>
      <p:pic>
        <p:nvPicPr>
          <p:cNvPr id="29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-432000"/>
            <a:ext cx="809382" cy="86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14290"/>
            <a:ext cx="2762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Кружки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214290"/>
            <a:ext cx="2762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Кружки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Documents and Settings\Кирилл\Рабочий стол\Рабочий стол\МАМА\ударение\0_2c67e_9bf868fe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214554"/>
            <a:ext cx="3385261" cy="241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Кирилл\Рабочий стол\Рабочий стол\МАМА\ударение\0_2d38e_8f5f5609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4626000"/>
            <a:ext cx="2976000" cy="22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Кирилл\Рабочий стол\Рабочий стол\МАМА\ударение\0_13c8e_892a027d_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2643182"/>
            <a:ext cx="3132000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14282" y="1142984"/>
            <a:ext cx="4453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Из теста сделали кружки.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1643050"/>
            <a:ext cx="4333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Из них слепили пирожки,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57752" y="1142984"/>
            <a:ext cx="4207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Компот налили в кружки: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57752" y="1643050"/>
            <a:ext cx="4037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- Отведайте, подружки!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4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-142900"/>
            <a:ext cx="809382" cy="864000"/>
          </a:xfrm>
          <a:prstGeom prst="rect">
            <a:avLst/>
          </a:prstGeom>
          <a:noFill/>
        </p:spPr>
      </p:pic>
      <p:pic>
        <p:nvPicPr>
          <p:cNvPr id="25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-214338"/>
            <a:ext cx="809382" cy="86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42852"/>
            <a:ext cx="2200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Белки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14285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Белки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0143370" y="785794"/>
            <a:ext cx="794" cy="77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Кирилл\Рабочий стол\Рабочий стол\МАМА\природа, фото\0_32cb6_f1cf18a8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429000"/>
            <a:ext cx="4492851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714348" y="1214422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 ветку дуба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Сели белки,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2143116"/>
            <a:ext cx="26740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Устроив в роще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посиделки.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Documents and Settings\Кирилл\Рабочий стол\Рабочий стол\МАМА\ударение\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1071546"/>
            <a:ext cx="895717" cy="1980000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Рабочий стол\МАМА\ударение\0_1f659_bf2fe2fb_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286124"/>
            <a:ext cx="3766513" cy="34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Кирилл\Рабочий стол\Рабочий стол\МАМА\анимация\1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2643182"/>
            <a:ext cx="1548000" cy="1548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429124" y="1285860"/>
            <a:ext cx="3929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Шеф-повар просит нас: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«Сынки!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3438" y="2143116"/>
            <a:ext cx="3309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Для торта сбили бы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белки!»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30" name="Picture 6" descr="C:\Documents and Settings\Кирилл\Рабочий стол\Рабочий стол\МАМА\ударение\100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929198"/>
            <a:ext cx="1019175" cy="1371600"/>
          </a:xfrm>
          <a:prstGeom prst="rect">
            <a:avLst/>
          </a:prstGeom>
          <a:noFill/>
        </p:spPr>
      </p:pic>
      <p:pic>
        <p:nvPicPr>
          <p:cNvPr id="26" name="Picture 6" descr="C:\Documents and Settings\Кирилл\Рабочий стол\Рабочий стол\МАМА\ударение\100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00100" y="5000636"/>
            <a:ext cx="1019175" cy="1371600"/>
          </a:xfrm>
          <a:prstGeom prst="rect">
            <a:avLst/>
          </a:prstGeom>
          <a:noFill/>
        </p:spPr>
      </p:pic>
      <p:pic>
        <p:nvPicPr>
          <p:cNvPr id="27" name="Picture 6" descr="C:\Documents and Settings\Кирилл\Рабочий стол\Рабочий стол\МАМА\ударение\10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857620" y="5000636"/>
            <a:ext cx="928694" cy="1371600"/>
          </a:xfrm>
          <a:prstGeom prst="rect">
            <a:avLst/>
          </a:prstGeom>
          <a:noFill/>
        </p:spPr>
      </p:pic>
      <p:pic>
        <p:nvPicPr>
          <p:cNvPr id="37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0"/>
            <a:ext cx="809382" cy="864000"/>
          </a:xfrm>
          <a:prstGeom prst="rect">
            <a:avLst/>
          </a:prstGeom>
          <a:noFill/>
        </p:spPr>
      </p:pic>
      <p:pic>
        <p:nvPicPr>
          <p:cNvPr id="38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71604" y="0"/>
            <a:ext cx="809382" cy="86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8" grpId="0"/>
      <p:bldP spid="19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родина\0_1877d_2f95216c_X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8000"/>
            <a:ext cx="9144000" cy="6876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000372"/>
            <a:ext cx="2716757" cy="32147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54527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Ударный слог, ударный слог,-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Он назван так недаром…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Эй, невидимка – молоток,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Отметь его ударом!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И молоток стучит, стучит,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И чётко речь моя звучит.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284984"/>
            <a:ext cx="5000660" cy="31700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Arial Black" pitchFamily="34" charset="0"/>
              </a:rPr>
              <a:t>Иногда от перестановки ударения  меняется смысл слова.</a:t>
            </a:r>
            <a:endParaRPr lang="ru-RU" sz="40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027 Песня Красной Шапоч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92958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32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родина\0_1877d_2f95216c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429000"/>
            <a:ext cx="3145385" cy="3248992"/>
          </a:xfrm>
          <a:prstGeom prst="rect">
            <a:avLst/>
          </a:prstGeom>
          <a:noFill/>
        </p:spPr>
      </p:pic>
      <p:pic>
        <p:nvPicPr>
          <p:cNvPr id="4" name="Picture 3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286256"/>
            <a:ext cx="1143008" cy="13573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332656"/>
            <a:ext cx="7603778" cy="14465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Ударение может падать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на любой слог.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928934"/>
            <a:ext cx="5429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Вкусная(___), </a:t>
            </a:r>
          </a:p>
          <a:p>
            <a:r>
              <a:rPr lang="ru-RU" sz="5400" b="1" dirty="0" smtClean="0"/>
              <a:t>холодная(___), </a:t>
            </a:r>
          </a:p>
          <a:p>
            <a:r>
              <a:rPr lang="ru-RU" sz="5400" b="1" dirty="0" smtClean="0"/>
              <a:t>ароматный (___)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71802" y="2928934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1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385708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2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4643446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4810" y="4714884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5572141"/>
            <a:ext cx="571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</p:spPr>
      </p:pic>
      <p:pic>
        <p:nvPicPr>
          <p:cNvPr id="14386" name="Picture 50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8" cstate="print"/>
          <a:srcRect b="14920"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9" cstate="print"/>
          <a:srcRect b="15352"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10" cstate="print"/>
          <a:srcRect b="12643"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1" cstate="print"/>
          <a:srcRect b="12990"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2" cstate="print"/>
          <a:srcRect b="7747"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00" y="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0" y="-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родина\0_1877d_2f95216c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3643314"/>
            <a:ext cx="1930939" cy="3034678"/>
          </a:xfrm>
          <a:prstGeom prst="rect">
            <a:avLst/>
          </a:prstGeom>
          <a:noFill/>
        </p:spPr>
      </p:pic>
      <p:pic>
        <p:nvPicPr>
          <p:cNvPr id="4" name="Picture 3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286256"/>
            <a:ext cx="1225658" cy="1447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85728"/>
            <a:ext cx="91440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Ударение не ставят в словах с буквой ё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857496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Груша, вишня, слива, берёза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4000504"/>
            <a:ext cx="5786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Дача, кот, домик, крыша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357298"/>
            <a:ext cx="9144000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Ударение не ставят в словах с 1 слогом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allAtOnce"/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для кружка!! ударе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для кружка!! ударение</Template>
  <TotalTime>16</TotalTime>
  <Words>241</Words>
  <Application>Microsoft Office PowerPoint</Application>
  <PresentationFormat>Экран (4:3)</PresentationFormat>
  <Paragraphs>72</Paragraphs>
  <Slides>11</Slides>
  <Notes>9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Times New Roman</vt:lpstr>
      <vt:lpstr>для кружка!! ударение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«Ударение»  (Система Занкова, 1класс)</dc:title>
  <dc:creator>user</dc:creator>
  <cp:lastModifiedBy>Пользователь Windows</cp:lastModifiedBy>
  <cp:revision>4</cp:revision>
  <dcterms:created xsi:type="dcterms:W3CDTF">2012-12-18T18:36:23Z</dcterms:created>
  <dcterms:modified xsi:type="dcterms:W3CDTF">2018-09-11T16:32:06Z</dcterms:modified>
</cp:coreProperties>
</file>