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6" r:id="rId2"/>
    <p:sldId id="283" r:id="rId3"/>
    <p:sldId id="266" r:id="rId4"/>
    <p:sldId id="277" r:id="rId5"/>
    <p:sldId id="285" r:id="rId6"/>
    <p:sldId id="269" r:id="rId7"/>
    <p:sldId id="270" r:id="rId8"/>
    <p:sldId id="274" r:id="rId9"/>
    <p:sldId id="276" r:id="rId10"/>
    <p:sldId id="280" r:id="rId11"/>
    <p:sldId id="289" r:id="rId12"/>
    <p:sldId id="295" r:id="rId13"/>
    <p:sldId id="290" r:id="rId14"/>
    <p:sldId id="291" r:id="rId15"/>
    <p:sldId id="293" r:id="rId16"/>
    <p:sldId id="298" r:id="rId17"/>
    <p:sldId id="268" r:id="rId18"/>
    <p:sldId id="281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2A5"/>
    <a:srgbClr val="FF37FF"/>
    <a:srgbClr val="FFFFFF"/>
    <a:srgbClr val="ED5D05"/>
    <a:srgbClr val="33CC33"/>
    <a:srgbClr val="B3E2FF"/>
    <a:srgbClr val="FF0000"/>
    <a:srgbClr val="0000FF"/>
    <a:srgbClr val="9900CC"/>
    <a:srgbClr val="333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728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C8B978-C4E5-4D2A-822B-8FFF0775D47B}" type="doc">
      <dgm:prSet loTypeId="urn:microsoft.com/office/officeart/2005/8/layout/list1" loCatId="list" qsTypeId="urn:microsoft.com/office/officeart/2005/8/quickstyle/simple3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699D1FBC-87F4-4BFC-B9ED-D20999FBE93E}">
      <dgm:prSet custT="1"/>
      <dgm:spPr/>
      <dgm:t>
        <a:bodyPr/>
        <a:lstStyle/>
        <a:p>
          <a:pPr rtl="0"/>
          <a:r>
            <a:rPr lang="ru-RU" sz="2800" b="1" i="1" dirty="0" smtClean="0">
              <a:latin typeface="Times New Roman" pitchFamily="18" charset="0"/>
              <a:cs typeface="Times New Roman" pitchFamily="18" charset="0"/>
            </a:rPr>
            <a:t>достаточной индивидуальной умственной нагрузки 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84BBF8DE-3C1D-41DD-B2D7-B450798E54C8}" type="parTrans" cxnId="{483E16EC-FE9A-4B9C-9FD4-515E9D15C47E}">
      <dgm:prSet/>
      <dgm:spPr/>
      <dgm:t>
        <a:bodyPr/>
        <a:lstStyle/>
        <a:p>
          <a:endParaRPr lang="ru-RU" sz="2400"/>
        </a:p>
      </dgm:t>
    </dgm:pt>
    <dgm:pt modelId="{194394AA-81C5-4267-8AA1-DB34A917467B}" type="sibTrans" cxnId="{483E16EC-FE9A-4B9C-9FD4-515E9D15C47E}">
      <dgm:prSet/>
      <dgm:spPr/>
      <dgm:t>
        <a:bodyPr/>
        <a:lstStyle/>
        <a:p>
          <a:endParaRPr lang="ru-RU" sz="2400"/>
        </a:p>
      </dgm:t>
    </dgm:pt>
    <dgm:pt modelId="{221C6E3F-583F-41D6-9AA4-A5B105FDF0D0}">
      <dgm:prSet custT="1"/>
      <dgm:spPr/>
      <dgm:t>
        <a:bodyPr/>
        <a:lstStyle/>
        <a:p>
          <a:pPr rtl="0"/>
          <a:r>
            <a:rPr lang="ru-RU" sz="2800" b="1" i="1" dirty="0" smtClean="0">
              <a:latin typeface="Times New Roman" pitchFamily="18" charset="0"/>
              <a:cs typeface="Times New Roman" pitchFamily="18" charset="0"/>
            </a:rPr>
            <a:t>обеспечение условий для преобладания положительных эмоциональных впечатлений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3E2A01A6-DCED-479D-9F0B-0E691D3A8DE0}" type="parTrans" cxnId="{13D3828F-AF68-456D-9928-1E9B0DDD73B6}">
      <dgm:prSet/>
      <dgm:spPr/>
      <dgm:t>
        <a:bodyPr/>
        <a:lstStyle/>
        <a:p>
          <a:endParaRPr lang="ru-RU" sz="2400"/>
        </a:p>
      </dgm:t>
    </dgm:pt>
    <dgm:pt modelId="{19DD85D8-5BF9-4C85-9122-64F8164D8034}" type="sibTrans" cxnId="{13D3828F-AF68-456D-9928-1E9B0DDD73B6}">
      <dgm:prSet/>
      <dgm:spPr/>
      <dgm:t>
        <a:bodyPr/>
        <a:lstStyle/>
        <a:p>
          <a:endParaRPr lang="ru-RU" sz="2400"/>
        </a:p>
      </dgm:t>
    </dgm:pt>
    <dgm:pt modelId="{2CCC8280-5895-46BD-837B-26648AF5F99C}">
      <dgm:prSet custT="1"/>
      <dgm:spPr/>
      <dgm:t>
        <a:bodyPr/>
        <a:lstStyle/>
        <a:p>
          <a:pPr rtl="0"/>
          <a:r>
            <a:rPr lang="ru-RU" sz="2800" b="1" i="1" dirty="0" smtClean="0">
              <a:latin typeface="Times New Roman" pitchFamily="18" charset="0"/>
              <a:cs typeface="Times New Roman" pitchFamily="18" charset="0"/>
            </a:rPr>
            <a:t>полное удовлетворение потребности в движении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dgm:t>
    </dgm:pt>
    <dgm:pt modelId="{420A7779-2A40-41F4-9A03-FD1B5E373E28}" type="parTrans" cxnId="{1592308F-8989-4006-8B36-0750536A30EB}">
      <dgm:prSet/>
      <dgm:spPr/>
      <dgm:t>
        <a:bodyPr/>
        <a:lstStyle/>
        <a:p>
          <a:endParaRPr lang="ru-RU" sz="2400"/>
        </a:p>
      </dgm:t>
    </dgm:pt>
    <dgm:pt modelId="{DD495634-9FDE-4486-B14F-49D53A6CAE3E}" type="sibTrans" cxnId="{1592308F-8989-4006-8B36-0750536A30EB}">
      <dgm:prSet/>
      <dgm:spPr/>
      <dgm:t>
        <a:bodyPr/>
        <a:lstStyle/>
        <a:p>
          <a:endParaRPr lang="ru-RU" sz="2400"/>
        </a:p>
      </dgm:t>
    </dgm:pt>
    <dgm:pt modelId="{6BED2FE4-1BD8-4576-896B-CD5915EA741C}" type="pres">
      <dgm:prSet presAssocID="{19C8B978-C4E5-4D2A-822B-8FFF0775D47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D08599-2031-4E19-9E24-D6BFAA51AB71}" type="pres">
      <dgm:prSet presAssocID="{699D1FBC-87F4-4BFC-B9ED-D20999FBE93E}" presName="parentLin" presStyleCnt="0"/>
      <dgm:spPr/>
    </dgm:pt>
    <dgm:pt modelId="{E8AF1FB6-B870-4046-B954-E7B0F03CE669}" type="pres">
      <dgm:prSet presAssocID="{699D1FBC-87F4-4BFC-B9ED-D20999FBE93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B1B4C1F-D07D-495E-BE11-11801A64A14F}" type="pres">
      <dgm:prSet presAssocID="{699D1FBC-87F4-4BFC-B9ED-D20999FBE93E}" presName="parentText" presStyleLbl="node1" presStyleIdx="0" presStyleCnt="3" custScaleX="142857" custScaleY="12687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3E449B-01ED-433E-828D-0F461A53E7FF}" type="pres">
      <dgm:prSet presAssocID="{699D1FBC-87F4-4BFC-B9ED-D20999FBE93E}" presName="negativeSpace" presStyleCnt="0"/>
      <dgm:spPr/>
    </dgm:pt>
    <dgm:pt modelId="{60673E31-DBC9-4F85-86BE-9373A25E79B5}" type="pres">
      <dgm:prSet presAssocID="{699D1FBC-87F4-4BFC-B9ED-D20999FBE93E}" presName="childText" presStyleLbl="conFgAcc1" presStyleIdx="0" presStyleCnt="3">
        <dgm:presLayoutVars>
          <dgm:bulletEnabled val="1"/>
        </dgm:presLayoutVars>
      </dgm:prSet>
      <dgm:spPr>
        <a:solidFill>
          <a:srgbClr val="FDB2A5"/>
        </a:solidFill>
        <a:ln>
          <a:noFill/>
        </a:ln>
      </dgm:spPr>
    </dgm:pt>
    <dgm:pt modelId="{1D964F6B-D96E-454E-B968-70CD2166C067}" type="pres">
      <dgm:prSet presAssocID="{194394AA-81C5-4267-8AA1-DB34A917467B}" presName="spaceBetweenRectangles" presStyleCnt="0"/>
      <dgm:spPr/>
    </dgm:pt>
    <dgm:pt modelId="{2ACE269C-8F0D-4987-8454-D5283C33B2A4}" type="pres">
      <dgm:prSet presAssocID="{221C6E3F-583F-41D6-9AA4-A5B105FDF0D0}" presName="parentLin" presStyleCnt="0"/>
      <dgm:spPr/>
    </dgm:pt>
    <dgm:pt modelId="{7014B928-DEAB-4222-A6D4-98C204792627}" type="pres">
      <dgm:prSet presAssocID="{221C6E3F-583F-41D6-9AA4-A5B105FDF0D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EAA9623-69B5-4654-A1B4-2065A1FCFC9B}" type="pres">
      <dgm:prSet presAssocID="{221C6E3F-583F-41D6-9AA4-A5B105FDF0D0}" presName="parentText" presStyleLbl="node1" presStyleIdx="1" presStyleCnt="3" custScaleX="142857" custScaleY="1330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6705FC-B2F0-4586-9909-7397ED832362}" type="pres">
      <dgm:prSet presAssocID="{221C6E3F-583F-41D6-9AA4-A5B105FDF0D0}" presName="negativeSpace" presStyleCnt="0"/>
      <dgm:spPr/>
    </dgm:pt>
    <dgm:pt modelId="{426D1EBF-0C2E-4D05-9F6C-69EFAE568180}" type="pres">
      <dgm:prSet presAssocID="{221C6E3F-583F-41D6-9AA4-A5B105FDF0D0}" presName="childText" presStyleLbl="conFgAcc1" presStyleIdx="1" presStyleCnt="3" custLinFactNeighborY="-1936">
        <dgm:presLayoutVars>
          <dgm:bulletEnabled val="1"/>
        </dgm:presLayoutVars>
      </dgm:prSet>
      <dgm:spPr>
        <a:solidFill>
          <a:srgbClr val="FDB2A5">
            <a:alpha val="90000"/>
          </a:srgbClr>
        </a:solidFill>
        <a:ln>
          <a:noFill/>
        </a:ln>
      </dgm:spPr>
    </dgm:pt>
    <dgm:pt modelId="{AA4B9B04-D7F0-4E4B-9461-CCFD36A023C9}" type="pres">
      <dgm:prSet presAssocID="{19DD85D8-5BF9-4C85-9122-64F8164D8034}" presName="spaceBetweenRectangles" presStyleCnt="0"/>
      <dgm:spPr/>
    </dgm:pt>
    <dgm:pt modelId="{B6C86A13-0673-4F99-B65F-4C595C992370}" type="pres">
      <dgm:prSet presAssocID="{2CCC8280-5895-46BD-837B-26648AF5F99C}" presName="parentLin" presStyleCnt="0"/>
      <dgm:spPr/>
    </dgm:pt>
    <dgm:pt modelId="{66EFE48E-F6A3-47F9-9597-AE7A2ACCAAAE}" type="pres">
      <dgm:prSet presAssocID="{2CCC8280-5895-46BD-837B-26648AF5F99C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BD8B02B-012E-45A1-983E-10629E02F183}" type="pres">
      <dgm:prSet presAssocID="{2CCC8280-5895-46BD-837B-26648AF5F99C}" presName="parentText" presStyleLbl="node1" presStyleIdx="2" presStyleCnt="3" custScaleX="142857" custScaleY="129245" custLinFactNeighborX="-2195" custLinFactNeighborY="24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AEF9E4-5D71-4FE1-8895-D9E393F8CFC5}" type="pres">
      <dgm:prSet presAssocID="{2CCC8280-5895-46BD-837B-26648AF5F99C}" presName="negativeSpace" presStyleCnt="0"/>
      <dgm:spPr/>
    </dgm:pt>
    <dgm:pt modelId="{F3F4D441-BE13-4195-AC70-E541CDE576C1}" type="pres">
      <dgm:prSet presAssocID="{2CCC8280-5895-46BD-837B-26648AF5F99C}" presName="childText" presStyleLbl="conFgAcc1" presStyleIdx="2" presStyleCnt="3">
        <dgm:presLayoutVars>
          <dgm:bulletEnabled val="1"/>
        </dgm:presLayoutVars>
      </dgm:prSet>
      <dgm:spPr>
        <a:solidFill>
          <a:srgbClr val="FDB2A5">
            <a:alpha val="90000"/>
          </a:srgbClr>
        </a:solidFill>
        <a:ln>
          <a:noFill/>
        </a:ln>
      </dgm:spPr>
    </dgm:pt>
  </dgm:ptLst>
  <dgm:cxnLst>
    <dgm:cxn modelId="{13D3828F-AF68-456D-9928-1E9B0DDD73B6}" srcId="{19C8B978-C4E5-4D2A-822B-8FFF0775D47B}" destId="{221C6E3F-583F-41D6-9AA4-A5B105FDF0D0}" srcOrd="1" destOrd="0" parTransId="{3E2A01A6-DCED-479D-9F0B-0E691D3A8DE0}" sibTransId="{19DD85D8-5BF9-4C85-9122-64F8164D8034}"/>
    <dgm:cxn modelId="{9B62D6FB-6A4A-443E-89A7-9BAD873A6A7C}" type="presOf" srcId="{221C6E3F-583F-41D6-9AA4-A5B105FDF0D0}" destId="{0EAA9623-69B5-4654-A1B4-2065A1FCFC9B}" srcOrd="1" destOrd="0" presId="urn:microsoft.com/office/officeart/2005/8/layout/list1"/>
    <dgm:cxn modelId="{1592308F-8989-4006-8B36-0750536A30EB}" srcId="{19C8B978-C4E5-4D2A-822B-8FFF0775D47B}" destId="{2CCC8280-5895-46BD-837B-26648AF5F99C}" srcOrd="2" destOrd="0" parTransId="{420A7779-2A40-41F4-9A03-FD1B5E373E28}" sibTransId="{DD495634-9FDE-4486-B14F-49D53A6CAE3E}"/>
    <dgm:cxn modelId="{7B8F06D4-4DD1-46BD-8537-8D5C46A0E4C7}" type="presOf" srcId="{221C6E3F-583F-41D6-9AA4-A5B105FDF0D0}" destId="{7014B928-DEAB-4222-A6D4-98C204792627}" srcOrd="0" destOrd="0" presId="urn:microsoft.com/office/officeart/2005/8/layout/list1"/>
    <dgm:cxn modelId="{3A679739-71ED-4ECD-B809-A2BFC3B3FC6C}" type="presOf" srcId="{2CCC8280-5895-46BD-837B-26648AF5F99C}" destId="{66EFE48E-F6A3-47F9-9597-AE7A2ACCAAAE}" srcOrd="0" destOrd="0" presId="urn:microsoft.com/office/officeart/2005/8/layout/list1"/>
    <dgm:cxn modelId="{C8A3FC79-5C21-4C7B-9F9C-A52A0B045DDD}" type="presOf" srcId="{2CCC8280-5895-46BD-837B-26648AF5F99C}" destId="{7BD8B02B-012E-45A1-983E-10629E02F183}" srcOrd="1" destOrd="0" presId="urn:microsoft.com/office/officeart/2005/8/layout/list1"/>
    <dgm:cxn modelId="{6E667AFA-452A-458D-8A97-9A147F89CE70}" type="presOf" srcId="{699D1FBC-87F4-4BFC-B9ED-D20999FBE93E}" destId="{E8AF1FB6-B870-4046-B954-E7B0F03CE669}" srcOrd="0" destOrd="0" presId="urn:microsoft.com/office/officeart/2005/8/layout/list1"/>
    <dgm:cxn modelId="{D27FA280-5B3A-41DA-B951-59FC85C42536}" type="presOf" srcId="{699D1FBC-87F4-4BFC-B9ED-D20999FBE93E}" destId="{AB1B4C1F-D07D-495E-BE11-11801A64A14F}" srcOrd="1" destOrd="0" presId="urn:microsoft.com/office/officeart/2005/8/layout/list1"/>
    <dgm:cxn modelId="{523D7FBD-99CB-4EC2-B275-436CFB3C54C5}" type="presOf" srcId="{19C8B978-C4E5-4D2A-822B-8FFF0775D47B}" destId="{6BED2FE4-1BD8-4576-896B-CD5915EA741C}" srcOrd="0" destOrd="0" presId="urn:microsoft.com/office/officeart/2005/8/layout/list1"/>
    <dgm:cxn modelId="{483E16EC-FE9A-4B9C-9FD4-515E9D15C47E}" srcId="{19C8B978-C4E5-4D2A-822B-8FFF0775D47B}" destId="{699D1FBC-87F4-4BFC-B9ED-D20999FBE93E}" srcOrd="0" destOrd="0" parTransId="{84BBF8DE-3C1D-41DD-B2D7-B450798E54C8}" sibTransId="{194394AA-81C5-4267-8AA1-DB34A917467B}"/>
    <dgm:cxn modelId="{9D986CAE-762D-41A7-8581-BD8B0C2F61E4}" type="presParOf" srcId="{6BED2FE4-1BD8-4576-896B-CD5915EA741C}" destId="{43D08599-2031-4E19-9E24-D6BFAA51AB71}" srcOrd="0" destOrd="0" presId="urn:microsoft.com/office/officeart/2005/8/layout/list1"/>
    <dgm:cxn modelId="{2C92B578-3678-4304-851A-56ACAEECC52E}" type="presParOf" srcId="{43D08599-2031-4E19-9E24-D6BFAA51AB71}" destId="{E8AF1FB6-B870-4046-B954-E7B0F03CE669}" srcOrd="0" destOrd="0" presId="urn:microsoft.com/office/officeart/2005/8/layout/list1"/>
    <dgm:cxn modelId="{75F9CE1F-6343-44DC-A1AF-E0A93D2218D4}" type="presParOf" srcId="{43D08599-2031-4E19-9E24-D6BFAA51AB71}" destId="{AB1B4C1F-D07D-495E-BE11-11801A64A14F}" srcOrd="1" destOrd="0" presId="urn:microsoft.com/office/officeart/2005/8/layout/list1"/>
    <dgm:cxn modelId="{098DAC24-43BD-453B-9CB0-1AD40FAF4CB0}" type="presParOf" srcId="{6BED2FE4-1BD8-4576-896B-CD5915EA741C}" destId="{643E449B-01ED-433E-828D-0F461A53E7FF}" srcOrd="1" destOrd="0" presId="urn:microsoft.com/office/officeart/2005/8/layout/list1"/>
    <dgm:cxn modelId="{CB34AC06-4577-4F41-84DE-DEC172830DA9}" type="presParOf" srcId="{6BED2FE4-1BD8-4576-896B-CD5915EA741C}" destId="{60673E31-DBC9-4F85-86BE-9373A25E79B5}" srcOrd="2" destOrd="0" presId="urn:microsoft.com/office/officeart/2005/8/layout/list1"/>
    <dgm:cxn modelId="{D3C459B7-0CCB-4B38-9D8B-74055963BA04}" type="presParOf" srcId="{6BED2FE4-1BD8-4576-896B-CD5915EA741C}" destId="{1D964F6B-D96E-454E-B968-70CD2166C067}" srcOrd="3" destOrd="0" presId="urn:microsoft.com/office/officeart/2005/8/layout/list1"/>
    <dgm:cxn modelId="{103E4355-188B-45E1-B1E2-9B09AF793D31}" type="presParOf" srcId="{6BED2FE4-1BD8-4576-896B-CD5915EA741C}" destId="{2ACE269C-8F0D-4987-8454-D5283C33B2A4}" srcOrd="4" destOrd="0" presId="urn:microsoft.com/office/officeart/2005/8/layout/list1"/>
    <dgm:cxn modelId="{368D722F-F073-4CE0-91A2-F7B3DE441BC9}" type="presParOf" srcId="{2ACE269C-8F0D-4987-8454-D5283C33B2A4}" destId="{7014B928-DEAB-4222-A6D4-98C204792627}" srcOrd="0" destOrd="0" presId="urn:microsoft.com/office/officeart/2005/8/layout/list1"/>
    <dgm:cxn modelId="{57571ACB-FC22-4EE3-BC95-A2F4AACE3884}" type="presParOf" srcId="{2ACE269C-8F0D-4987-8454-D5283C33B2A4}" destId="{0EAA9623-69B5-4654-A1B4-2065A1FCFC9B}" srcOrd="1" destOrd="0" presId="urn:microsoft.com/office/officeart/2005/8/layout/list1"/>
    <dgm:cxn modelId="{4361A6C5-C39B-4E14-A069-58C385B1AFD9}" type="presParOf" srcId="{6BED2FE4-1BD8-4576-896B-CD5915EA741C}" destId="{A96705FC-B2F0-4586-9909-7397ED832362}" srcOrd="5" destOrd="0" presId="urn:microsoft.com/office/officeart/2005/8/layout/list1"/>
    <dgm:cxn modelId="{606D410B-01B4-4C2A-9410-9E8527D4B664}" type="presParOf" srcId="{6BED2FE4-1BD8-4576-896B-CD5915EA741C}" destId="{426D1EBF-0C2E-4D05-9F6C-69EFAE568180}" srcOrd="6" destOrd="0" presId="urn:microsoft.com/office/officeart/2005/8/layout/list1"/>
    <dgm:cxn modelId="{5696ACD5-3761-45C2-A9AF-9EC1418B608E}" type="presParOf" srcId="{6BED2FE4-1BD8-4576-896B-CD5915EA741C}" destId="{AA4B9B04-D7F0-4E4B-9461-CCFD36A023C9}" srcOrd="7" destOrd="0" presId="urn:microsoft.com/office/officeart/2005/8/layout/list1"/>
    <dgm:cxn modelId="{A80A29BB-DA26-4890-B95A-9067405A07F9}" type="presParOf" srcId="{6BED2FE4-1BD8-4576-896B-CD5915EA741C}" destId="{B6C86A13-0673-4F99-B65F-4C595C992370}" srcOrd="8" destOrd="0" presId="urn:microsoft.com/office/officeart/2005/8/layout/list1"/>
    <dgm:cxn modelId="{2C4774C7-95FB-4FC8-9A63-3F41550363F5}" type="presParOf" srcId="{B6C86A13-0673-4F99-B65F-4C595C992370}" destId="{66EFE48E-F6A3-47F9-9597-AE7A2ACCAAAE}" srcOrd="0" destOrd="0" presId="urn:microsoft.com/office/officeart/2005/8/layout/list1"/>
    <dgm:cxn modelId="{2239F5FA-2335-4C4C-A0D0-095BB31FE915}" type="presParOf" srcId="{B6C86A13-0673-4F99-B65F-4C595C992370}" destId="{7BD8B02B-012E-45A1-983E-10629E02F183}" srcOrd="1" destOrd="0" presId="urn:microsoft.com/office/officeart/2005/8/layout/list1"/>
    <dgm:cxn modelId="{6FC5D3F7-8EFC-4D00-8589-3085A3BC833B}" type="presParOf" srcId="{6BED2FE4-1BD8-4576-896B-CD5915EA741C}" destId="{1AAEF9E4-5D71-4FE1-8895-D9E393F8CFC5}" srcOrd="9" destOrd="0" presId="urn:microsoft.com/office/officeart/2005/8/layout/list1"/>
    <dgm:cxn modelId="{3E0B35C6-2C6D-4B00-9895-17CEF752AAE2}" type="presParOf" srcId="{6BED2FE4-1BD8-4576-896B-CD5915EA741C}" destId="{F3F4D441-BE13-4195-AC70-E541CDE576C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73E31-DBC9-4F85-86BE-9373A25E79B5}">
      <dsp:nvSpPr>
        <dsp:cNvPr id="0" name=""/>
        <dsp:cNvSpPr/>
      </dsp:nvSpPr>
      <dsp:spPr>
        <a:xfrm>
          <a:off x="0" y="776595"/>
          <a:ext cx="6948264" cy="781200"/>
        </a:xfrm>
        <a:prstGeom prst="rect">
          <a:avLst/>
        </a:prstGeom>
        <a:solidFill>
          <a:srgbClr val="FDB2A5"/>
        </a:solidFill>
        <a:ln w="10000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1B4C1F-D07D-495E-BE11-11801A64A14F}">
      <dsp:nvSpPr>
        <dsp:cNvPr id="0" name=""/>
        <dsp:cNvSpPr/>
      </dsp:nvSpPr>
      <dsp:spPr>
        <a:xfrm>
          <a:off x="330788" y="73124"/>
          <a:ext cx="6615772" cy="116103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3839" tIns="0" rIns="183839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itchFamily="18" charset="0"/>
              <a:cs typeface="Times New Roman" pitchFamily="18" charset="0"/>
            </a:rPr>
            <a:t>достаточной индивидуальной умственной нагрузки 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465" y="129801"/>
        <a:ext cx="6502418" cy="1047677"/>
      </dsp:txXfrm>
    </dsp:sp>
    <dsp:sp modelId="{426D1EBF-0C2E-4D05-9F6C-69EFAE568180}">
      <dsp:nvSpPr>
        <dsp:cNvPr id="0" name=""/>
        <dsp:cNvSpPr/>
      </dsp:nvSpPr>
      <dsp:spPr>
        <a:xfrm>
          <a:off x="0" y="2481824"/>
          <a:ext cx="6948264" cy="781200"/>
        </a:xfrm>
        <a:prstGeom prst="rect">
          <a:avLst/>
        </a:prstGeom>
        <a:solidFill>
          <a:srgbClr val="FDB2A5">
            <a:alpha val="90000"/>
          </a:srgbClr>
        </a:solidFill>
        <a:ln w="10000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AA9623-69B5-4654-A1B4-2065A1FCFC9B}">
      <dsp:nvSpPr>
        <dsp:cNvPr id="0" name=""/>
        <dsp:cNvSpPr/>
      </dsp:nvSpPr>
      <dsp:spPr>
        <a:xfrm>
          <a:off x="330788" y="1725195"/>
          <a:ext cx="6615772" cy="1217429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3839" tIns="0" rIns="183839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itchFamily="18" charset="0"/>
              <a:cs typeface="Times New Roman" pitchFamily="18" charset="0"/>
            </a:rPr>
            <a:t>обеспечение условий для преобладания положительных эмоциональных впечатлений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0218" y="1784625"/>
        <a:ext cx="6496912" cy="1098569"/>
      </dsp:txXfrm>
    </dsp:sp>
    <dsp:sp modelId="{F3F4D441-BE13-4195-AC70-E541CDE576C1}">
      <dsp:nvSpPr>
        <dsp:cNvPr id="0" name=""/>
        <dsp:cNvSpPr/>
      </dsp:nvSpPr>
      <dsp:spPr>
        <a:xfrm>
          <a:off x="0" y="4158851"/>
          <a:ext cx="6948264" cy="781200"/>
        </a:xfrm>
        <a:prstGeom prst="rect">
          <a:avLst/>
        </a:prstGeom>
        <a:solidFill>
          <a:srgbClr val="FDB2A5">
            <a:alpha val="90000"/>
          </a:srgbClr>
        </a:solidFill>
        <a:ln w="10000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D8B02B-012E-45A1-983E-10629E02F183}">
      <dsp:nvSpPr>
        <dsp:cNvPr id="0" name=""/>
        <dsp:cNvSpPr/>
      </dsp:nvSpPr>
      <dsp:spPr>
        <a:xfrm>
          <a:off x="323528" y="3456387"/>
          <a:ext cx="6615772" cy="118274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3839" tIns="0" rIns="183839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itchFamily="18" charset="0"/>
              <a:cs typeface="Times New Roman" pitchFamily="18" charset="0"/>
            </a:rPr>
            <a:t>полное удовлетворение потребности в движении </a:t>
          </a:r>
          <a:endParaRPr lang="ru-RU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1265" y="3514124"/>
        <a:ext cx="6500298" cy="10672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B810D5-19F7-4F77-ACF2-C2A40FD9A9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06ACF-741B-4F95-9D67-E04D5EABEE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DA3-61C9-48C8-B2AE-E240AF3DC2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63CD922-5863-444E-9CC8-A623D450F0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D6316-7DF1-4DFE-A3DA-332A2A7347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E0073-A663-4F7F-848F-E7C486F6A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DEBB06E-E770-4C31-AA84-62B5D9DDB7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7A522-B7A3-453D-9199-DE8E0B9CD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DF3CC-F1E8-4955-B2A8-42138751B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A4D84-2ED1-4D1B-8733-7B7AFF445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76086-4BA6-4D6E-B8E5-F311BAC933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A5F6F0-0401-495F-989E-E2A8CADDED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7992888" cy="367240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Современные</a:t>
            </a:r>
          </a:p>
          <a:p>
            <a:pPr algn="ctr">
              <a:buFontTx/>
              <a:buNone/>
            </a:pPr>
            <a:r>
              <a:rPr lang="ru-RU" sz="28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2800" b="1" u="sng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здоровьесберегающие</a:t>
            </a:r>
            <a:r>
              <a:rPr lang="ru-RU" sz="28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технологии </a:t>
            </a:r>
          </a:p>
          <a:p>
            <a:pPr algn="ctr">
              <a:buFontTx/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 МБДОУ «ДС ОВ № 8» г.Усинска»</a:t>
            </a:r>
          </a:p>
          <a:p>
            <a:pPr algn="ctr">
              <a:lnSpc>
                <a:spcPts val="3600"/>
              </a:lnSpc>
              <a:buFontTx/>
              <a:buNone/>
            </a:pPr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r="-20533"/>
          <a:stretch/>
        </p:blipFill>
        <p:spPr bwMode="auto">
          <a:xfrm>
            <a:off x="755576" y="1916832"/>
            <a:ext cx="9433048" cy="43361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0" dirty="0">
                <a:solidFill>
                  <a:schemeClr val="tx1"/>
                </a:solidFill>
              </a:rPr>
              <a:t/>
            </a:r>
            <a:br>
              <a:rPr lang="ru-RU" sz="4000" i="0" dirty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31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эстетической направленности</a:t>
            </a:r>
            <a:r>
              <a:rPr lang="ru-RU" sz="31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218" name="Picture 2" descr="D:\Docx\Desktop\Фото к презент здоровье\m8Hz73pZOcизба — коп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157" y="1124744"/>
            <a:ext cx="499255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Docx\Desktop\Фото к презент здоровье\IMG_20191031_11141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139952" y="3501008"/>
            <a:ext cx="4890443" cy="299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0801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Витаминные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комплексы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DSC_11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7200800" cy="4656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4360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846640" cy="14919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Игровой массаж 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1200"/>
            <a:ext cx="8136904" cy="4114800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3074" name="Picture 2" descr="D:\Docx\Desktop\Фото к презент здоровье\массаж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85641"/>
            <a:ext cx="8496944" cy="477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4757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49195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Светотерапия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здоровьесбережение\Фото\Занятия\20160122_0900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50" y="1772816"/>
            <a:ext cx="4824536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здоровьесбережение\Фото\Занятия\8 группа\20160210_0854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56992"/>
            <a:ext cx="4716016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2333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892480" cy="1584176"/>
          </a:xfrm>
        </p:spPr>
        <p:txBody>
          <a:bodyPr/>
          <a:lstStyle/>
          <a:p>
            <a:pPr algn="ctr"/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Аромотерапия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D:\Docx\Desktop\Фото к презент здоровье\IMG-23a27ecc953610df20d272c05512686f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391028" cy="4793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0525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96944" cy="17526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Изотерапия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здоровьесбережение\Фото\Занятия\20160122_0901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7272807" cy="44484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8651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Песочная терапия</a:t>
            </a:r>
            <a:endParaRPr lang="ru-RU" dirty="0"/>
          </a:p>
        </p:txBody>
      </p:sp>
      <p:pic>
        <p:nvPicPr>
          <p:cNvPr id="10242" name="Picture 2" descr="D:\Docx\Desktop\Фото к презент здоровье\IMG-f5c75ac565cd60ef033eb486463b3559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5"/>
            <a:ext cx="518457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D:\Docx\Desktop\Фото к презент здоровье\IMG-785edcfeef225b89bff93d59f62dc9e9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4501008" cy="337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9463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52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Релаксация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D:\Docx\Desktop\Фото к презент здоровье\IMG_20191031_11324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5576" y="1232988"/>
            <a:ext cx="3370875" cy="510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Docx\Desktop\Фото к презент здоровье\IMG_20191031_1136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32988"/>
            <a:ext cx="2848817" cy="506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1419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стремимся к полной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реализации</a:t>
            </a:r>
            <a:b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жизни каждого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b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трех моментов: </a:t>
            </a:r>
            <a:r>
              <a:rPr lang="ru-RU" sz="3600" b="1" dirty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sz="3600" b="1" dirty="0">
                <a:solidFill>
                  <a:srgbClr val="0000FF"/>
                </a:solidFill>
                <a:latin typeface="Arial Black" pitchFamily="34" charset="0"/>
              </a:rPr>
            </a:br>
            <a:endParaRPr lang="ru-RU" sz="36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844824"/>
          <a:ext cx="6948264" cy="50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526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Физкультурные занятия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i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Docx\Desktop\Фото к презент здоровье\IMG_20191031_1547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516" y="1340768"/>
            <a:ext cx="5504609" cy="309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ocx\Desktop\Фото к презент здоровье\IMG_20191031_1546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21088"/>
            <a:ext cx="3872430" cy="254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396536" cy="14127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0" dirty="0">
                <a:solidFill>
                  <a:schemeClr val="tx1"/>
                </a:solidFill>
              </a:rPr>
              <a:t/>
            </a:r>
            <a:br>
              <a:rPr lang="ru-RU" sz="4000" i="0" dirty="0">
                <a:solidFill>
                  <a:schemeClr val="tx1"/>
                </a:solidFill>
              </a:rPr>
            </a:br>
            <a:r>
              <a:rPr lang="ru-RU" sz="4000" i="0" dirty="0" smtClean="0">
                <a:solidFill>
                  <a:schemeClr val="tx1"/>
                </a:solidFill>
              </a:rPr>
              <a:t/>
            </a:r>
            <a:br>
              <a:rPr lang="ru-RU" sz="4000" i="0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</a:t>
            </a:r>
            <a:r>
              <a:rPr lang="ru-RU" sz="31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спортивные игры</a:t>
            </a:r>
            <a:r>
              <a:rPr lang="ru-RU" sz="31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100" b="1" dirty="0">
                <a:solidFill>
                  <a:srgbClr val="9900CC"/>
                </a:solidFill>
                <a:latin typeface="Arial Black" pitchFamily="34" charset="0"/>
              </a:rPr>
              <a:t/>
            </a:r>
            <a:br>
              <a:rPr lang="ru-RU" sz="3100" b="1" dirty="0">
                <a:solidFill>
                  <a:srgbClr val="9900CC"/>
                </a:solidFill>
                <a:latin typeface="Arial Black" pitchFamily="34" charset="0"/>
              </a:rPr>
            </a:br>
            <a:endParaRPr lang="ru-RU" sz="3100" b="1" dirty="0">
              <a:solidFill>
                <a:srgbClr val="9900CC"/>
              </a:solidFill>
              <a:latin typeface="Arial Black" pitchFamily="34" charset="0"/>
            </a:endParaRPr>
          </a:p>
        </p:txBody>
      </p:sp>
      <p:pic>
        <p:nvPicPr>
          <p:cNvPr id="2050" name="Picture 2" descr="D:\Docx\Desktop\Фото к презент здоровье\IMG-065eeaff5034019b1f0eedc01e6bbf57-V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25466" y="1700808"/>
            <a:ext cx="416721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Docx\Desktop\Фото к презент здоровье\прогулк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573744" cy="47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526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+mn-lt"/>
              </a:rPr>
              <a:t/>
            </a:r>
            <a:br>
              <a:rPr lang="ru-RU" sz="2400" b="1" dirty="0">
                <a:solidFill>
                  <a:srgbClr val="0000FF"/>
                </a:solidFill>
                <a:latin typeface="+mn-lt"/>
              </a:rPr>
            </a:br>
            <a:r>
              <a:rPr lang="ru-RU" sz="31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1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фитболах</a:t>
            </a:r>
            <a:r>
              <a:rPr lang="ru-RU" sz="31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Docx\Desktop\Фото к презент здоровье\IMG_20191031_15531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"/>
          <a:stretch/>
        </p:blipFill>
        <p:spPr bwMode="auto">
          <a:xfrm>
            <a:off x="242962" y="1109132"/>
            <a:ext cx="4777680" cy="349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Docx\Desktop\Фото к презент здоровье\IMG_20191031_15535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860032" y="2857456"/>
            <a:ext cx="4100512" cy="367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1687"/>
            <a:ext cx="9144000" cy="1384995"/>
          </a:xfrm>
        </p:spPr>
        <p:txBody>
          <a:bodyPr wrap="square" tIns="0" bIns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ru-RU" sz="3600" b="1" dirty="0">
                <a:solidFill>
                  <a:srgbClr val="0000FF"/>
                </a:solidFill>
              </a:rPr>
              <a:t/>
            </a:r>
            <a:br>
              <a:rPr lang="ru-RU" sz="3600" b="1" dirty="0">
                <a:solidFill>
                  <a:srgbClr val="0000FF"/>
                </a:solidFill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бодрящая</a:t>
            </a:r>
            <a:r>
              <a:rPr lang="ru-RU" sz="2800" b="1" i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Docx\Desktop\Фото к презент здоровье\IMG-7e4b5cf88d095cbad0d21cf1d58799e3-V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358" r="-15635"/>
          <a:stretch/>
        </p:blipFill>
        <p:spPr bwMode="auto">
          <a:xfrm>
            <a:off x="1832173" y="1106438"/>
            <a:ext cx="662473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603448"/>
            <a:ext cx="9144000" cy="2356048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sz="3600" b="1" dirty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пальчиковая</a:t>
            </a:r>
            <a:r>
              <a:rPr lang="ru-RU" sz="2800" i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Docx\Desktop\Фото к презент здоровье\IMG_20191030_1546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4869214" cy="273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Docx\Desktop\Фото к презент здоровье\IMG_20191030_1546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573016"/>
            <a:ext cx="5064562" cy="284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43408"/>
            <a:ext cx="9144000" cy="23042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дыхательная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D:\Docx\Desktop\Фото к презент здоровье\IMG-5a61709bcf7692448fddec094e74e414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54814"/>
            <a:ext cx="7456828" cy="419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Docx\Desktop\Фото к презент здоровье\IMG-44ae4d587814347a7e3a303cd17b8698-V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9512" y="1124744"/>
            <a:ext cx="4206751" cy="307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Docx\Desktop\Фото к презент здоровье\IMG-c2d4105fddb114c2f3d0cb4e04ca4ffd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88024" y="2175141"/>
            <a:ext cx="4000500" cy="405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-48606" y="692696"/>
            <a:ext cx="91440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 </a:t>
            </a:r>
            <a:r>
              <a:rPr lang="ru-RU" sz="31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музыкального воздействия</a:t>
            </a:r>
            <a:r>
              <a:rPr lang="ru-RU" sz="31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8" name="Picture 6" descr="DSC0094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-7885384" y="-5829300"/>
            <a:ext cx="112984" cy="4229100"/>
          </a:xfrm>
          <a:prstGeom prst="rect">
            <a:avLst/>
          </a:prstGeom>
          <a:noFill/>
        </p:spPr>
      </p:pic>
      <p:pic>
        <p:nvPicPr>
          <p:cNvPr id="8194" name="Picture 2" descr="D:\Docx\Desktop\Фото к презент здоровье\муз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8040216" cy="452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1509</TotalTime>
  <Words>53</Words>
  <Application>Microsoft Office PowerPoint</Application>
  <PresentationFormat>Экран (4:3)</PresentationFormat>
  <Paragraphs>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 </vt:lpstr>
      <vt:lpstr>Физкультурные занятия. </vt:lpstr>
      <vt:lpstr>  Подвижные и спортивные игры . </vt:lpstr>
      <vt:lpstr> Упражнения на фитболах </vt:lpstr>
      <vt:lpstr> Гимнастика бодрящая, закаливание. </vt:lpstr>
      <vt:lpstr> Гимнастика пальчиковая </vt:lpstr>
      <vt:lpstr>Гимнастика дыхательная  </vt:lpstr>
      <vt:lpstr>  Сказкотерапия   </vt:lpstr>
      <vt:lpstr>Технологии музыкального воздействия </vt:lpstr>
      <vt:lpstr> Технологии эстетической направленности </vt:lpstr>
      <vt:lpstr> Витаминные комплексы  </vt:lpstr>
      <vt:lpstr>Игровой массаж  </vt:lpstr>
      <vt:lpstr>Светотерапия  </vt:lpstr>
      <vt:lpstr>Аромотерапия. </vt:lpstr>
      <vt:lpstr> Изотерапия  </vt:lpstr>
      <vt:lpstr>Песочная терапия</vt:lpstr>
      <vt:lpstr>Релаксация  </vt:lpstr>
      <vt:lpstr>Мы стремимся к полной реализации  в жизни каждого ребенка  трех моментов:  </vt:lpstr>
    </vt:vector>
  </TitlesOfParts>
  <Company>boy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Title Here…</dc:title>
  <dc:creator>side</dc:creator>
  <cp:lastModifiedBy>Константин</cp:lastModifiedBy>
  <cp:revision>98</cp:revision>
  <dcterms:created xsi:type="dcterms:W3CDTF">2008-05-28T10:20:44Z</dcterms:created>
  <dcterms:modified xsi:type="dcterms:W3CDTF">2019-12-06T10:29:05Z</dcterms:modified>
</cp:coreProperties>
</file>