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4" r:id="rId6"/>
    <p:sldId id="259" r:id="rId7"/>
    <p:sldId id="265" r:id="rId8"/>
    <p:sldId id="260" r:id="rId9"/>
    <p:sldId id="266" r:id="rId10"/>
    <p:sldId id="261" r:id="rId11"/>
    <p:sldId id="267" r:id="rId12"/>
    <p:sldId id="262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45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36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528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095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481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0652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684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88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4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64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5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9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7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74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2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D48BDD9-9DE7-4364-9B38-119F382D48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06A879F-2F90-42F8-8033-8F2261DD8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87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5335" y="-955848"/>
            <a:ext cx="2142067" cy="4498058"/>
          </a:xfrm>
          <a:prstGeom prst="rect">
            <a:avLst/>
          </a:prstGeom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725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0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1267" y="719667"/>
            <a:ext cx="1803400" cy="18796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60400" y="4428067"/>
            <a:ext cx="1820334" cy="19558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4546599" y="4542367"/>
            <a:ext cx="1998133" cy="17272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8365066" y="4572000"/>
            <a:ext cx="2328333" cy="1845733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4622797" y="719667"/>
            <a:ext cx="1845735" cy="1811867"/>
          </a:xfrm>
          <a:prstGeom prst="hexago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6544732" y="3657601"/>
            <a:ext cx="762000" cy="770466"/>
          </a:xfrm>
          <a:prstGeom prst="pen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8500533" y="1049867"/>
            <a:ext cx="2717800" cy="15494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9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0236" y="48150"/>
            <a:ext cx="2142067" cy="4498058"/>
          </a:xfrm>
          <a:prstGeom prst="rect">
            <a:avLst/>
          </a:prstGeom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97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04167E-6 1.48148E-6 L 6.04167E-6 1.48148E-6 C 0.00092 0.00394 0.0017 0.0081 0.003 0.01181 C 0.00352 0.01343 0.00457 0.01435 0.00522 0.01597 C 0.00834 0.02246 0.00483 0.01759 0.00899 0.02246 C 0.01251 0.03218 0.01029 0.02917 0.01498 0.0331 C 0.01563 0.03496 0.01641 0.03681 0.0172 0.03843 C 0.01772 0.03982 0.01811 0.04144 0.01863 0.04259 C 0.01967 0.04445 0.02084 0.04584 0.02175 0.04792 C 0.0224 0.04954 0.02266 0.05139 0.02319 0.05324 C 0.02462 0.05764 0.02488 0.05741 0.02696 0.06111 C 0.02826 0.06806 0.028 0.06852 0.03217 0.07593 C 0.03295 0.07709 0.03386 0.07824 0.03438 0.07986 C 0.03503 0.08148 0.03543 0.08357 0.03595 0.08519 C 0.03686 0.08797 0.03894 0.09329 0.03894 0.09329 C 0.0405 0.1044 0.03842 0.09306 0.04194 0.10255 C 0.04285 0.10509 0.04337 0.10787 0.04415 0.11042 C 0.04467 0.11181 0.04519 0.1132 0.04571 0.11459 C 0.04649 0.11713 0.04727 0.11968 0.04793 0.12246 C 0.04832 0.12384 0.04832 0.12523 0.04871 0.12662 C 0.05248 0.13982 0.04779 0.11945 0.0517 0.13588 C 0.05196 0.13704 0.05209 0.13866 0.05248 0.13982 C 0.05287 0.14121 0.05352 0.14236 0.05391 0.14375 C 0.05431 0.14514 0.05431 0.14653 0.0547 0.14792 C 0.05561 0.1507 0.05665 0.15324 0.05769 0.15579 L 0.05912 0.15972 C 0.05964 0.16111 0.06003 0.16273 0.06069 0.16389 C 0.06173 0.16551 0.06277 0.16713 0.06368 0.16922 C 0.06459 0.1713 0.06511 0.17384 0.06589 0.17593 C 0.06654 0.17732 0.06759 0.17824 0.06824 0.17986 C 0.06889 0.18148 0.06902 0.18357 0.06967 0.18519 C 0.07032 0.18658 0.07136 0.18773 0.07188 0.18912 C 0.07253 0.19074 0.07306 0.19259 0.07345 0.19445 C 0.07371 0.19584 0.07371 0.19746 0.07423 0.19838 C 0.07553 0.20139 0.07696 0.2044 0.07865 0.20648 L 0.081 0.20926 L 0.081 0.20926 " pathEditMode="relative" ptsTypes="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488" y="1472051"/>
            <a:ext cx="2411187" cy="31550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42" y="1625321"/>
            <a:ext cx="2180975" cy="32273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583" y="593653"/>
            <a:ext cx="3757204" cy="44033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2266" y="1769618"/>
            <a:ext cx="2695575" cy="2857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398" y="1102199"/>
            <a:ext cx="3258602" cy="389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165" y="1648350"/>
            <a:ext cx="2142067" cy="4498058"/>
          </a:xfrm>
          <a:prstGeom prst="rect">
            <a:avLst/>
          </a:prstGeom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8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3.33333E-6 -3.33333E-6 C 0.00312 -0.00417 0.00625 -0.00856 0.00963 -0.01204 C 0.01081 -0.01343 0.01237 -0.01343 0.01341 -0.01481 C 0.01536 -0.01713 0.0168 -0.02037 0.01875 -0.02268 C 0.02083 -0.02546 0.02331 -0.02708 0.02539 -0.0294 C 0.02721 -0.03148 0.02891 -0.03403 0.03073 -0.03611 C 0.03281 -0.03866 0.03529 -0.04028 0.0375 -0.04282 C 0.03932 -0.04491 0.04088 -0.04745 0.04271 -0.04954 C 0.04388 -0.05093 0.04518 -0.05208 0.04648 -0.05347 C 0.05612 -0.06435 0.04713 -0.05393 0.05325 -0.06273 C 0.05391 -0.06389 0.05482 -0.06435 0.05547 -0.06551 C 0.06003 -0.07245 0.05638 -0.06991 0.06146 -0.07222 C 0.06367 -0.07593 0.06732 -0.08287 0.06966 -0.08542 C 0.07109 -0.08704 0.07266 -0.08727 0.07422 -0.08819 C 0.07565 -0.09028 0.07708 -0.09306 0.07865 -0.09491 C 0.08086 -0.09699 0.0832 -0.09815 0.08542 -0.10023 C 0.08724 -0.10185 0.08893 -0.1037 0.09075 -0.10556 C 0.09219 -0.10694 0.09375 -0.10787 0.09518 -0.10949 C 0.09857 -0.11319 0.10117 -0.11921 0.10495 -0.12153 C 0.1099 -0.12454 0.10898 -0.12361 0.11628 -0.13218 C 0.11771 -0.13403 0.11901 -0.13657 0.1207 -0.1375 C 0.12148 -0.13796 0.12226 -0.13819 0.12292 -0.13889 C 0.12838 -0.14352 0.12161 -0.13958 0.12825 -0.14421 C 0.12969 -0.14514 0.13125 -0.1456 0.13268 -0.14676 C 0.14036 -0.1537 0.13659 -0.15116 0.14401 -0.15486 C 0.14518 -0.15625 0.14635 -0.15787 0.14779 -0.1588 C 0.14896 -0.15972 0.15026 -0.15926 0.15143 -0.16018 C 0.1526 -0.16111 0.15338 -0.16319 0.15443 -0.16412 C 0.15612 -0.16574 0.15807 -0.16667 0.15976 -0.16806 C 0.16133 -0.16968 0.16276 -0.17176 0.16419 -0.17361 C 0.16497 -0.17431 0.16588 -0.175 0.16654 -0.17616 C 0.16849 -0.17963 0.17018 -0.1838 0.17253 -0.18681 C 0.17344 -0.18819 0.17461 -0.18912 0.17552 -0.19074 C 0.17734 -0.19468 0.17812 -0.19745 0.1793 -0.20139 L 0.1793 -0.20139 " pathEditMode="relative" ptsTypes="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379476" y="2432304"/>
            <a:ext cx="1938528" cy="166420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318004" y="2432304"/>
            <a:ext cx="1828800" cy="163677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425696" y="2432304"/>
            <a:ext cx="1659636" cy="166420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579108" y="2432304"/>
            <a:ext cx="2418588" cy="1664208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63456" y="2505456"/>
            <a:ext cx="2660904" cy="141732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94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7875" y="369578"/>
            <a:ext cx="2142067" cy="4498058"/>
          </a:xfrm>
          <a:prstGeom prst="rect">
            <a:avLst/>
          </a:prstGeom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38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8.33333E-7 1.48148E-6 C -0.00234 -0.0037 -0.00442 -0.00764 -0.00677 -0.01088 C -0.02317 -0.03217 -0.00195 -0.00069 -0.01432 -0.01875 C -0.02916 -0.04028 -0.01028 -0.01412 -0.02474 -0.03356 C -0.02968 -0.04004 -0.02682 -0.03773 -0.03086 -0.04004 C -0.03255 -0.04329 -0.03398 -0.04699 -0.03606 -0.04954 C -0.03684 -0.05046 -0.03763 -0.05092 -0.03828 -0.05208 C -0.03997 -0.05555 -0.0414 -0.05903 -0.04283 -0.06273 C -0.04323 -0.06412 -0.04388 -0.06528 -0.04427 -0.0669 C -0.04466 -0.06805 -0.04453 -0.06967 -0.04505 -0.07083 C -0.04557 -0.07199 -0.04648 -0.07268 -0.04726 -0.07338 C -0.04804 -0.07569 -0.04882 -0.07801 -0.04948 -0.08009 C -0.05 -0.08148 -0.05039 -0.0831 -0.05104 -0.08426 C -0.05169 -0.08518 -0.05247 -0.08588 -0.05325 -0.0868 C -0.05377 -0.08912 -0.05403 -0.09143 -0.05481 -0.09352 C -0.05559 -0.0956 -0.0569 -0.09699 -0.05781 -0.09884 C -0.05833 -0.1 -0.05872 -0.10162 -0.05924 -0.10278 C -0.06015 -0.10463 -0.06132 -0.10625 -0.06224 -0.1081 C -0.06328 -0.11018 -0.06419 -0.11273 -0.06523 -0.11481 C -0.06627 -0.11667 -0.06731 -0.11829 -0.06823 -0.12014 C -0.06888 -0.12129 -0.06914 -0.12292 -0.06979 -0.12407 C -0.0707 -0.12569 -0.07187 -0.12662 -0.07278 -0.12824 C -0.08138 -0.14352 -0.0694 -0.12407 -0.07656 -0.13889 C -0.07734 -0.14051 -0.07864 -0.1412 -0.07955 -0.14282 C -0.0875 -0.15694 -0.07539 -0.13889 -0.08476 -0.15347 C -0.08567 -0.15486 -0.08684 -0.15602 -0.08776 -0.15741 C -0.09336 -0.16736 -0.08698 -0.15926 -0.09231 -0.16551 C -0.09609 -0.17546 -0.09166 -0.16273 -0.09453 -0.17477 C -0.09531 -0.17801 -0.09687 -0.18055 -0.0983 -0.18287 C -0.09961 -0.18981 -0.09856 -0.18565 -0.10195 -0.19491 C -0.10247 -0.19629 -0.10325 -0.19722 -0.10351 -0.19884 C -0.10586 -0.2118 -0.10208 -0.19167 -0.10573 -0.2081 C -0.10911 -0.22315 -0.10599 -0.21157 -0.10794 -0.21875 L -0.10794 -0.2162 " pathEditMode="relative" ptsTypes="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91" y="734413"/>
            <a:ext cx="4743450" cy="4743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040" y="409193"/>
            <a:ext cx="5038344" cy="566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93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7859" y="-1179564"/>
            <a:ext cx="2142067" cy="4498058"/>
          </a:xfrm>
          <a:prstGeom prst="rect">
            <a:avLst/>
          </a:prstGeom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53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5.92593E-6 L 2.5E-6 -5.92593E-6 C 0.01823 0.00069 0.03646 0.00092 0.05469 0.00254 C 0.06081 0.003 0.06198 0.00601 0.06745 0.00786 C 0.0694 0.00856 0.07148 0.00879 0.07344 0.00925 C 0.07422 0.01018 0.07487 0.01134 0.07565 0.0118 C 0.07904 0.01434 0.08971 0.01782 0.09141 0.01851 C 0.10391 0.02962 0.09375 0.02175 0.10716 0.02916 C 0.12174 0.03726 0.12174 0.03958 0.13346 0.04259 C 0.1362 0.04328 0.13893 0.04351 0.14167 0.04397 L 0.16641 0.04652 C 0.17096 0.0486 0.16927 0.04791 0.17539 0.0493 L 0.19049 0.05184 C 0.22201 0.05671 0.18411 0.05022 0.20846 0.05462 C 0.21016 0.05532 0.21198 0.05647 0.21367 0.05717 C 0.21549 0.05786 0.21719 0.05786 0.21901 0.05856 C 0.22044 0.05902 0.22682 0.06226 0.22721 0.06249 C 0.2293 0.06388 0.23125 0.06573 0.2332 0.06782 C 0.23555 0.07036 0.2375 0.07268 0.23997 0.07453 C 0.24063 0.07499 0.24141 0.07546 0.24219 0.07592 C 0.24297 0.07708 0.24362 0.0787 0.2444 0.07985 C 0.25208 0.0905 0.24674 0.08124 0.25052 0.08796 L 0.25052 0.08796 " pathEditMode="relative" ptsTypes="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1019" y="2646434"/>
            <a:ext cx="2142067" cy="44980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760" y="214990"/>
            <a:ext cx="1102766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Добро пожаловать в </a:t>
            </a:r>
          </a:p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страну математики!</a:t>
            </a:r>
            <a:endParaRPr lang="ru-RU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26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4.16667E-6 0.00023 C -0.00235 -0.00371 -0.00443 -0.00764 -0.00677 -0.01088 C -0.02318 -0.03218 -0.00196 -0.0007 -0.01433 -0.01875 C -0.02917 -0.04028 -0.01029 -0.01412 -0.02474 -0.03357 C -0.02969 -0.04005 -0.02683 -0.03773 -0.03086 -0.04005 C -0.03256 -0.04329 -0.03399 -0.04699 -0.03607 -0.04954 C -0.03685 -0.05047 -0.03763 -0.05093 -0.03829 -0.05209 C -0.03998 -0.05556 -0.04141 -0.05903 -0.04284 -0.06273 C -0.04323 -0.06412 -0.04388 -0.06528 -0.04427 -0.0669 C -0.04467 -0.06806 -0.04454 -0.06968 -0.04506 -0.07084 C -0.04558 -0.07199 -0.04649 -0.07269 -0.04727 -0.07338 C -0.04805 -0.0757 -0.04883 -0.07801 -0.04948 -0.0801 C -0.05 -0.08148 -0.05039 -0.0831 -0.05105 -0.08426 C -0.0517 -0.08519 -0.05248 -0.08588 -0.05326 -0.08681 C -0.05378 -0.08912 -0.05404 -0.09144 -0.05482 -0.09352 C -0.0556 -0.0956 -0.05691 -0.09699 -0.05782 -0.09885 C -0.05834 -0.1 -0.05873 -0.10162 -0.05925 -0.10278 C -0.06016 -0.10463 -0.06133 -0.10625 -0.06224 -0.1081 C -0.06329 -0.11019 -0.0642 -0.11273 -0.06524 -0.11482 C -0.06628 -0.11667 -0.06732 -0.11829 -0.06823 -0.12014 C -0.06888 -0.1213 -0.06914 -0.12292 -0.0698 -0.12408 C -0.07071 -0.1257 -0.07188 -0.12662 -0.07279 -0.12824 C -0.08138 -0.14352 -0.06941 -0.12408 -0.07657 -0.13889 C -0.07735 -0.14051 -0.07865 -0.14121 -0.07956 -0.14283 C -0.0875 -0.15695 -0.07539 -0.13889 -0.08477 -0.15347 C -0.08568 -0.15486 -0.08685 -0.15602 -0.08776 -0.15741 C -0.09336 -0.16736 -0.08698 -0.15926 -0.09232 -0.16551 C -0.0961 -0.17547 -0.09167 -0.16273 -0.09454 -0.17477 C -0.09532 -0.17801 -0.09688 -0.18056 -0.09831 -0.18287 C -0.09961 -0.18982 -0.09857 -0.18565 -0.10196 -0.19491 C -0.10248 -0.1963 -0.10326 -0.19722 -0.10352 -0.19885 C -0.10586 -0.21181 -0.10209 -0.19167 -0.10573 -0.2081 C -0.10912 -0.22315 -0.10599 -0.21158 -0.10795 -0.21875 L -0.10795 -0.21621 " pathEditMode="relative" rAng="0" ptsTypes="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4" y="-1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4" y="691092"/>
            <a:ext cx="2495550" cy="24955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183" y="857251"/>
            <a:ext cx="285750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221" y="3883819"/>
            <a:ext cx="4450983" cy="25593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840" y="3714751"/>
            <a:ext cx="2453359" cy="24124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0862" y="558801"/>
            <a:ext cx="2566988" cy="391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44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170" y="325437"/>
            <a:ext cx="2739497" cy="27394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996" y="-75104"/>
            <a:ext cx="4473203" cy="29114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30" y="3467295"/>
            <a:ext cx="2838450" cy="3157679"/>
          </a:xfrm>
          <a:prstGeom prst="rect">
            <a:avLst/>
          </a:prstGeom>
        </p:spPr>
      </p:pic>
      <p:pic>
        <p:nvPicPr>
          <p:cNvPr id="1026" name="Picture 2" descr="http://stranamasterov.ru/img4/i2012/09/06/ovalnaya_tarelochka_s_fialkami_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7248" y="2776115"/>
            <a:ext cx="3118701" cy="397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0176" y="575733"/>
            <a:ext cx="4714559" cy="593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1473200" y="4419601"/>
            <a:ext cx="1761066" cy="1253066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3200" y="749298"/>
            <a:ext cx="1981200" cy="126153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986433" y="2658566"/>
            <a:ext cx="1515534" cy="15070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69701" y="427565"/>
            <a:ext cx="1447800" cy="158326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 rot="2480959">
            <a:off x="8888381" y="4066116"/>
            <a:ext cx="1737542" cy="1731434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0604" y="1667933"/>
            <a:ext cx="2344395" cy="1443633"/>
          </a:xfrm>
          <a:prstGeom prst="rect">
            <a:avLst/>
          </a:prstGeom>
        </p:spPr>
      </p:pic>
      <p:sp>
        <p:nvSpPr>
          <p:cNvPr id="9" name="Правильный пятиугольник 8"/>
          <p:cNvSpPr/>
          <p:nvPr/>
        </p:nvSpPr>
        <p:spPr>
          <a:xfrm>
            <a:off x="5942234" y="4248182"/>
            <a:ext cx="1515534" cy="1595903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55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5335" y="-955848"/>
            <a:ext cx="2142067" cy="4498058"/>
          </a:xfrm>
          <a:prstGeom prst="rect">
            <a:avLst/>
          </a:prstGeom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1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0.07305 4.07407E-6 C 0.10586 4.07407E-6 0.14635 -0.00371 0.14635 -0.00672 L 0.14635 -0.0132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18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ый треугольник 2"/>
          <p:cNvSpPr/>
          <p:nvPr/>
        </p:nvSpPr>
        <p:spPr>
          <a:xfrm>
            <a:off x="914400" y="550333"/>
            <a:ext cx="2683933" cy="2540000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14400" y="4559302"/>
            <a:ext cx="2683933" cy="151553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61467" y="795867"/>
            <a:ext cx="2455333" cy="15663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4775201" y="4436534"/>
            <a:ext cx="2379133" cy="1964267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9101666" y="914400"/>
            <a:ext cx="2074334" cy="192193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8678334" y="4258733"/>
            <a:ext cx="2785533" cy="199390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0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0585" y="-1224563"/>
            <a:ext cx="2142067" cy="4498058"/>
          </a:xfrm>
          <a:prstGeom prst="rect">
            <a:avLst/>
          </a:prstGeom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5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0 L 4.58333E-6 0 C -0.00182 0.00347 -0.00352 0.00717 -0.00534 0.01064 C -0.00742 0.01458 -0.01042 0.01944 -0.01276 0.02245 C -0.02266 0.03518 -0.01224 0.02152 -0.01888 0.02777 C -0.02617 0.03518 -0.02044 0.03194 -0.0263 0.03449 C -0.02708 0.03588 -0.02773 0.0375 -0.02852 0.03865 C -0.03855 0.05185 -0.02773 0.03588 -0.03464 0.04513 C -0.03464 0.04537 -0.04819 0.06458 -0.04884 0.06527 C -0.04987 0.0662 -0.05092 0.06666 -0.05183 0.06782 C -0.05456 0.07152 -0.05495 0.07407 -0.05703 0.07847 C -0.05872 0.08217 -0.06055 0.08564 -0.06238 0.08935 C -0.06264 0.09143 -0.0625 0.09398 -0.06302 0.09583 C -0.06407 0.0993 -0.06563 0.10208 -0.0668 0.10532 C -0.07188 0.11921 -0.06394 0.10092 -0.07136 0.11597 C -0.07241 0.11805 -0.07332 0.12037 -0.07436 0.12268 C -0.07605 0.12662 -0.07592 0.12777 -0.07813 0.13194 C -0.0797 0.13518 -0.08126 0.13888 -0.08334 0.1412 L -0.0879 0.14652 C -0.08855 0.14745 -0.08946 0.14814 -0.09011 0.1493 C -0.09402 0.15625 -0.09194 0.153 -0.0961 0.15856 C -0.09741 0.17083 -0.09936 0.18657 -0.09832 0.19722 C -0.09806 0.2 -0.09532 0.19629 -0.09389 0.19583 C -0.09285 0.19467 -0.09181 0.19328 -0.09089 0.19189 C -0.09011 0.19097 -0.08933 0.19027 -0.08855 0.18935 C -0.08217 0.17963 -0.08855 0.1875 -0.08334 0.18125 C -0.0836 0.1831 -0.08347 0.18518 -0.08412 0.18657 C -0.08478 0.18842 -0.08608 0.18935 -0.08712 0.1905 C -0.09037 0.1949 -0.08829 0.19143 -0.09089 0.19583 L -0.08855 0.19722 " pathEditMode="relative" ptsTypes="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4004734" y="674794"/>
            <a:ext cx="2971800" cy="2946401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066799" y="601132"/>
            <a:ext cx="1964267" cy="1989667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12505930">
            <a:off x="9364132" y="4037757"/>
            <a:ext cx="1862667" cy="1989667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151467" y="4064000"/>
            <a:ext cx="922866" cy="2159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031067" y="4885267"/>
            <a:ext cx="5274733" cy="120226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7610044" y="446194"/>
            <a:ext cx="2057400" cy="326813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08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901" y="376531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712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2102908" y="0"/>
            <a:ext cx="4045479" cy="1024466"/>
          </a:xfrm>
          <a:prstGeom prst="cloudCallout">
            <a:avLst>
              <a:gd name="adj1" fmla="val -29204"/>
              <a:gd name="adj2" fmla="val 1054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добраться?</a:t>
            </a:r>
            <a:endParaRPr lang="ru-RU" dirty="0"/>
          </a:p>
        </p:txBody>
      </p:sp>
      <p:pic>
        <p:nvPicPr>
          <p:cNvPr id="11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858" y="2352906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862" y="369578"/>
            <a:ext cx="2142067" cy="4498058"/>
          </a:xfrm>
          <a:prstGeom prst="rect">
            <a:avLst/>
          </a:prstGeom>
        </p:spPr>
      </p:pic>
      <p:pic>
        <p:nvPicPr>
          <p:cNvPr id="6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32" y="299105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914" y="526471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881" y="2439890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ogoped18.ru/production-sound/images/sound-ch-2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951" y="3995048"/>
            <a:ext cx="2232025" cy="110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namus.ru/images/image-14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933" y="0"/>
            <a:ext cx="3988067" cy="29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64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L -2.29167E-6 4.44444E-6 C 0.00417 -0.00046 0.00846 -0.0007 0.01263 -0.00139 C 0.01771 -0.00232 0.02265 -0.00486 0.02773 -0.00533 C 0.04544 -0.00764 0.03463 -0.00648 0.05989 -0.0081 C 0.06146 -0.00903 0.06289 -0.00996 0.06445 -0.01065 C 0.06771 -0.01227 0.07174 -0.01273 0.075 -0.01343 C 0.08568 -0.01968 0.07448 -0.01343 0.08242 -0.01736 C 0.0832 -0.01783 0.08398 -0.01829 0.08476 -0.01875 C 0.08789 -0.02037 0.08802 -0.01991 0.0914 -0.0213 C 0.0944 -0.02246 0.09505 -0.02315 0.09818 -0.02408 C 0.10221 -0.025 0.10625 -0.0257 0.11015 -0.02662 C 0.11836 -0.02871 0.11002 -0.02708 0.11693 -0.0294 C 0.12877 -0.0331 0.12344 -0.03102 0.13268 -0.03333 C 0.13607 -0.03426 0.13776 -0.03496 0.14101 -0.03588 L 0.15742 -0.03333 C 0.15976 -0.03287 0.16198 -0.03264 0.16419 -0.03195 C 0.16497 -0.03171 0.16575 -0.03125 0.16653 -0.03079 C 0.16745 -0.02986 0.16836 -0.02824 0.16953 -0.02801 C 0.17851 -0.02616 0.19831 -0.02662 0.20625 -0.02662 L 0.20781 -0.02662 " pathEditMode="relative" ptsTypes="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</TotalTime>
  <Words>30</Words>
  <Application>Microsoft Office PowerPoint</Application>
  <PresentationFormat>Широкоэкранный</PresentationFormat>
  <Paragraphs>10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юзер</dc:creator>
  <cp:lastModifiedBy>юзер</cp:lastModifiedBy>
  <cp:revision>15</cp:revision>
  <dcterms:created xsi:type="dcterms:W3CDTF">2015-04-24T11:36:56Z</dcterms:created>
  <dcterms:modified xsi:type="dcterms:W3CDTF">2019-12-07T16:28:24Z</dcterms:modified>
</cp:coreProperties>
</file>