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EB"/>
    <a:srgbClr val="FFF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98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76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2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25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10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6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4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50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60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4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26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082DB-971D-4ADF-957A-897E7D20DD47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4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andia.ru/text/84/132/images/img15_35.jpg"/>
          <p:cNvPicPr/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95468" y="-1195465"/>
            <a:ext cx="6858001" cy="9248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Рисунок 3" descr="https://souvenir-s.net/image/cache/catalog/data/prods/6/42-500x5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6884" y="2118952"/>
            <a:ext cx="2310618" cy="399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991559" y="1160652"/>
            <a:ext cx="5682209" cy="1325563"/>
          </a:xfrm>
        </p:spPr>
        <p:txBody>
          <a:bodyPr>
            <a:normAutofit fontScale="90000"/>
          </a:bodyPr>
          <a:lstStyle/>
          <a:p>
            <a:pPr marL="2428875" indent="-2428875"/>
            <a:r>
              <a:rPr lang="ru-RU" sz="7200" b="1" dirty="0" smtClean="0">
                <a:solidFill>
                  <a:srgbClr val="FF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cs typeface="Times New Roman" panose="02020603050405020304" pitchFamily="18" charset="0"/>
              </a:rPr>
              <a:t>Дымковская игрушка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34722" y="4972430"/>
            <a:ext cx="37400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</a:t>
            </a:r>
          </a:p>
          <a:p>
            <a:pPr lvl="0" algn="just"/>
            <a:r>
              <a:rPr lang="ru-RU" sz="2400" dirty="0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№176  г. Тюмени</a:t>
            </a:r>
          </a:p>
          <a:p>
            <a:pPr lvl="0" algn="just"/>
            <a:r>
              <a:rPr lang="ru-RU" sz="2400" dirty="0" err="1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Марару</a:t>
            </a:r>
            <a:r>
              <a:rPr lang="ru-RU" sz="2400" dirty="0">
                <a:solidFill>
                  <a:srgbClr val="ED7D31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</a:t>
            </a:r>
          </a:p>
        </p:txBody>
      </p:sp>
      <p:pic>
        <p:nvPicPr>
          <p:cNvPr id="19" name="Рисунок 18" descr="https://i.pinimg.com/736x/df/d4/e0/dfd4e0a0787968ad56016f2dc458fd62--clay-dolls-russian-style.jpg"/>
          <p:cNvPicPr/>
          <p:nvPr/>
        </p:nvPicPr>
        <p:blipFill rotWithShape="1"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4527" y="2740912"/>
            <a:ext cx="1673096" cy="22315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 descr="https://avatars.mds.yandex.net/get-pdb/1569924/36d91fc7-cf73-400b-ab06-69a6efa0f3ac/s1200"/>
          <p:cNvPicPr/>
          <p:nvPr/>
        </p:nvPicPr>
        <p:blipFill rotWithShape="1">
          <a:blip r:embed="rId5" cstate="email">
            <a:clrChange>
              <a:clrFrom>
                <a:srgbClr val="F5F6F8"/>
              </a:clrFrom>
              <a:clrTo>
                <a:srgbClr val="F5F6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1645" y="2987356"/>
            <a:ext cx="1985645" cy="1738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214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3754" y="174090"/>
            <a:ext cx="853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ctr"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росписи животных мастера используют сочетания крупных и мелких элементов,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располагаются рядами или по всему телу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www.coloring-book.biz/wp-content/uploads/2019/03/dymkovskaja_igrushka.jpg"/>
          <p:cNvPicPr/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649" y="756154"/>
            <a:ext cx="1941004" cy="3485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7507" y="4654714"/>
            <a:ext cx="21922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Конь домчит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 карусели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коня вскочил Емеля.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Улыбнулся, засвистал,</a:t>
            </a:r>
            <a:b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Засвистал и поскакал!</a:t>
            </a: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http://bigslide.ru/images/8/7233/960/img28.jpg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9018" y="2144110"/>
            <a:ext cx="2116128" cy="3635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219722" y="5693580"/>
            <a:ext cx="1887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Барашек – свисток, 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Левый рог – завиток, 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Правый рог – завиток, </a:t>
            </a:r>
            <a:b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На груди - кружок</a:t>
            </a:r>
            <a:endParaRPr lang="ru-RU" sz="1200" dirty="0"/>
          </a:p>
        </p:txBody>
      </p:sp>
      <p:pic>
        <p:nvPicPr>
          <p:cNvPr id="11" name="Рисунок 10" descr="https://imatreshki.ru/d/img_7688.jpg"/>
          <p:cNvPicPr/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2215" y="845284"/>
            <a:ext cx="2321052" cy="3307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342215" y="4374089"/>
            <a:ext cx="23381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ctr"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Козлик – бегут по дорожке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Рога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да ножки</a:t>
            </a:r>
            <a:endParaRPr lang="ru-RU" dirty="0"/>
          </a:p>
        </p:txBody>
      </p:sp>
      <p:pic>
        <p:nvPicPr>
          <p:cNvPr id="13" name="Рисунок 12" descr="https://ds05.infourok.ru/uploads/ex/0a6d/000847cc-23517b4c/img16.jpg"/>
          <p:cNvPicPr/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0336" y="2522483"/>
            <a:ext cx="2287818" cy="34880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057326" y="5969121"/>
            <a:ext cx="2740158" cy="542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ctr"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Олень - золотые рожки,</a:t>
            </a:r>
            <a:r>
              <a:rPr lang="ru-RU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груди – полоски и горошки!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04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487262"/>
              </p:ext>
            </p:extLst>
          </p:nvPr>
        </p:nvGraphicFramePr>
        <p:xfrm>
          <a:off x="583325" y="202366"/>
          <a:ext cx="8198069" cy="505524"/>
        </p:xfrm>
        <a:graphic>
          <a:graphicData uri="http://schemas.openxmlformats.org/drawingml/2006/table">
            <a:tbl>
              <a:tblPr firstRow="1" firstCol="1" bandRow="1"/>
              <a:tblGrid>
                <a:gridCol w="8198069">
                  <a:extLst>
                    <a:ext uri="{9D8B030D-6E8A-4147-A177-3AD203B41FA5}">
                      <a16:colId xmlns:a16="http://schemas.microsoft.com/office/drawing/2014/main" val="20159923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88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Узоры у птиц  более сложные, чем у животных и разнообразнее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88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406851"/>
                  </a:ext>
                </a:extLst>
              </a:tr>
            </a:tbl>
          </a:graphicData>
        </a:graphic>
      </p:graphicFrame>
      <p:pic>
        <p:nvPicPr>
          <p:cNvPr id="3" name="Рисунок 2" descr="http://dymka-toys.com/published/publicdata/DEEMERDSDB40/attachments/SC/products_pictures/%D0%A4%D0%BE%D1%82%D0%BE%D0%B3%D0%B0%D0%BB%D0%B5%D1%80%D0%B5%D1%8F%20%D0%98%D0%BD%D0%B4%D1%8E%D0%BA.jpg"/>
          <p:cNvPicPr/>
          <p:nvPr/>
        </p:nvPicPr>
        <p:blipFill rotWithShape="1"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325" y="1048665"/>
            <a:ext cx="3626068" cy="44205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ds04.infourok.ru/uploads/ex/130a/0006b641-d5e790f9/img19.jpg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1283" y="1179424"/>
            <a:ext cx="4130566" cy="42897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45476" y="5491467"/>
            <a:ext cx="23120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Дымковский индюк хорош!</a:t>
            </a:r>
            <a:b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Лучше в мире не найдешь!</a:t>
            </a:r>
            <a:b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Красный, синий, золотой –</a:t>
            </a:r>
            <a:b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вот какой весь расписной!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69724" y="5679127"/>
            <a:ext cx="2159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По двору петух шагает.</a:t>
            </a:r>
            <a:b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Курочек он охраняет!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87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9402" y="335370"/>
            <a:ext cx="2583656" cy="42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88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Дымковские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куклы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molstat.ru/media/17882/conversions/big.jpg"/>
          <p:cNvPicPr/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728" y="1066074"/>
            <a:ext cx="2524012" cy="44548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64234" y="5849034"/>
            <a:ext cx="23205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кокошнике няня,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руках Ваня</a:t>
            </a:r>
          </a:p>
        </p:txBody>
      </p:sp>
      <p:pic>
        <p:nvPicPr>
          <p:cNvPr id="9" name="Рисунок 8" descr="https://ds05.infourok.ru/uploads/ex/0978/00042827-978ba2d4/hello_html_2eb88323.jpg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7762" y="740737"/>
            <a:ext cx="3048652" cy="47829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53452" y="5833644"/>
            <a:ext cx="11217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Водоноска</a:t>
            </a:r>
            <a:endParaRPr lang="ru-RU" sz="1600" dirty="0"/>
          </a:p>
        </p:txBody>
      </p:sp>
      <p:pic>
        <p:nvPicPr>
          <p:cNvPr id="12" name="Рисунок 11" descr="https://souvenir-s.net/image/cache/catalog/data/prods/6/24-500x500.jpg"/>
          <p:cNvPicPr/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36939" y="795932"/>
            <a:ext cx="2740823" cy="42936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175019" y="5198061"/>
            <a:ext cx="2212465" cy="3380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88900" lvl="0" algn="ctr">
              <a:lnSpc>
                <a:spcPct val="107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Ряженый с гармошко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3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1932" y="297350"/>
            <a:ext cx="55640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Особенности росписи Дымковской барышни</a:t>
            </a:r>
            <a:endParaRPr lang="ru-RU" b="1" dirty="0"/>
          </a:p>
        </p:txBody>
      </p:sp>
      <p:pic>
        <p:nvPicPr>
          <p:cNvPr id="3" name="Рисунок 2" descr="https://viki.rdf.ru/media/upload/preview/33_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331" y="914400"/>
            <a:ext cx="8419381" cy="5658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5A5A5">
                <a:lumMod val="40000"/>
                <a:lumOff val="60000"/>
              </a:srgb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9723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 rot="21172345">
            <a:off x="1587456" y="1141185"/>
            <a:ext cx="5508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sz="8000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2218" y="-297"/>
            <a:ext cx="1294421" cy="6858594"/>
          </a:xfrm>
          <a:prstGeom prst="rect">
            <a:avLst/>
          </a:prstGeom>
        </p:spPr>
      </p:pic>
      <p:pic>
        <p:nvPicPr>
          <p:cNvPr id="20" name="Рисунок 19" descr="https://ds05.infourok.ru/uploads/ex/0978/00042827-978ba2d4/hello_html_2eb88323.jpg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2" t="5107" r="23712" b="8085"/>
          <a:stretch/>
        </p:blipFill>
        <p:spPr bwMode="auto">
          <a:xfrm>
            <a:off x="5897845" y="3157806"/>
            <a:ext cx="2262743" cy="32520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7382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685" y="427026"/>
            <a:ext cx="6430780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берегу реки Вятки стоит село – Дымковская слобода.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494" y="1007861"/>
            <a:ext cx="6398912" cy="40178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9685" y="5184859"/>
            <a:ext cx="83345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just">
              <a:spcAft>
                <a:spcPts val="800"/>
              </a:spcAft>
            </a:pPr>
            <a:r>
              <a:rPr lang="ru-RU" sz="2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давних пор здесь умелые мастера из глины делают яркие, нарядные игрушки. Глина мягкая! Мягче, чем пластилин. Название игрушки происходит от слободы Дымково. Промысел имел семейную организацию – лепили женщины и девочки к весенней ярмарке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86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b85/00096ddc-870e7aac/1/img1.jpg"/>
          <p:cNvPicPr/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>
            <a:off x="104931" y="254831"/>
            <a:ext cx="8934138" cy="63108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90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44575" y="250528"/>
            <a:ext cx="80946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Берет мастер кусок глины и начинает по частям лепить из нее фигурку. А затем к ней приклеивают отдельные части - это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налепы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7" descr="dsc_098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283" y="2003753"/>
            <a:ext cx="3964786" cy="3287775"/>
          </a:xfrm>
          <a:prstGeom prst="rect">
            <a:avLst/>
          </a:prstGeom>
          <a:noFill/>
          <a:ln>
            <a:solidFill>
              <a:srgbClr val="A5A5A5">
                <a:lumMod val="60000"/>
                <a:lumOff val="40000"/>
              </a:srgb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10E12DF-1660-9642-BB5D-8CB20EB951A9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1902" y="1094282"/>
            <a:ext cx="2428406" cy="2596451"/>
          </a:xfrm>
          <a:prstGeom prst="rect">
            <a:avLst/>
          </a:prstGeom>
          <a:ln>
            <a:solidFill>
              <a:srgbClr val="A5A5A5">
                <a:lumMod val="60000"/>
                <a:lumOff val="40000"/>
              </a:srgb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10E12DF-1660-9642-BB5D-8CB20EB951A9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0819" y="3690733"/>
            <a:ext cx="2413415" cy="2755062"/>
          </a:xfrm>
          <a:prstGeom prst="rect">
            <a:avLst/>
          </a:prstGeom>
          <a:ln>
            <a:solidFill>
              <a:srgbClr val="A5A5A5">
                <a:lumMod val="60000"/>
                <a:lumOff val="40000"/>
              </a:srgb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072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1196" y="387978"/>
            <a:ext cx="3111942" cy="3558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88900"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Затем игрушку обжигают в печи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www.adsl.kirov.ru/projects/articles/2012/01/10/dymka_toy_creating/Posle-obzhiga-8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370" y="743781"/>
            <a:ext cx="7345180" cy="5926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76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96190" y="234022"/>
            <a:ext cx="601158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игрушка остынет, её покрывают белой краской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Рисунок 11" descr="http://smartnews.ru/storage/c/2014/04/30/1398843509_148597_58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066" y="794756"/>
            <a:ext cx="6610662" cy="551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98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832" y="159846"/>
            <a:ext cx="8709286" cy="1784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затем наряжают - расписывают яркими красками. Основные цвета дымковской росписи необычайно яркие: синий, красный, оранжевый, желтый, малиновый, изумрудный и зеленый оттенки.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88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Коричневая и черная краска используются лишь в небольшом количестве. 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 descr="http://itd1.mycdn.me/image?id=849640225889&amp;t=20&amp;plc=WEB&amp;tkn=*ogYrN59AQKTkFcDzagMOIKEPits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4342" y="1706796"/>
            <a:ext cx="7465102" cy="48888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25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852" y="247607"/>
            <a:ext cx="86793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just"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Особенностью дымковской игрушки является простой геометрический орнамент, состоящий из ярких пятен, кругов, зигзагов и полосок разной толщины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211" y="1480335"/>
            <a:ext cx="4016293" cy="5205278"/>
          </a:xfrm>
          <a:prstGeom prst="rect">
            <a:avLst/>
          </a:prstGeom>
          <a:ln/>
        </p:spPr>
      </p:pic>
      <p:pic>
        <p:nvPicPr>
          <p:cNvPr id="4" name="Picture 4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1937" y="1480335"/>
            <a:ext cx="3612416" cy="5205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103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24656" y="-50632"/>
            <a:ext cx="789981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Узоры простые. Это прямые и волнистые линии, кружки и овалы, горошины и точки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1" name="Picture 5" descr="5191f43b2b6476f68c08ec3f09d2561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43" y="786982"/>
            <a:ext cx="8589365" cy="583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3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263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Дымковская игрушка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27</cp:revision>
  <dcterms:created xsi:type="dcterms:W3CDTF">2019-12-06T17:38:32Z</dcterms:created>
  <dcterms:modified xsi:type="dcterms:W3CDTF">2019-12-07T15:23:50Z</dcterms:modified>
</cp:coreProperties>
</file>