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sldIdLst>
    <p:sldId id="260" r:id="rId2"/>
    <p:sldId id="263" r:id="rId3"/>
    <p:sldId id="267" r:id="rId4"/>
    <p:sldId id="271" r:id="rId5"/>
    <p:sldId id="269" r:id="rId6"/>
    <p:sldId id="272" r:id="rId7"/>
    <p:sldId id="273" r:id="rId8"/>
    <p:sldId id="280" r:id="rId9"/>
    <p:sldId id="281" r:id="rId10"/>
    <p:sldId id="276" r:id="rId11"/>
    <p:sldId id="277" r:id="rId12"/>
    <p:sldId id="278" r:id="rId13"/>
    <p:sldId id="275" r:id="rId14"/>
    <p:sldId id="279" r:id="rId15"/>
    <p:sldId id="285" r:id="rId16"/>
    <p:sldId id="283" r:id="rId17"/>
    <p:sldId id="282" r:id="rId18"/>
    <p:sldId id="284" r:id="rId19"/>
  </p:sldIdLst>
  <p:sldSz cx="9144000" cy="6858000" type="screen4x3"/>
  <p:notesSz cx="6858000" cy="9144000"/>
  <p:embeddedFontLst>
    <p:embeddedFont>
      <p:font typeface="Matilda" charset="0"/>
      <p:regular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33"/>
    <a:srgbClr val="EFADA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18" autoAdjust="0"/>
    <p:restoredTop sz="94660"/>
  </p:normalViewPr>
  <p:slideViewPr>
    <p:cSldViewPr>
      <p:cViewPr varScale="1">
        <p:scale>
          <a:sx n="123" d="100"/>
          <a:sy n="123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52600" y="1340768"/>
            <a:ext cx="5915743" cy="3155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98333">
                      <a:srgbClr val="FFC000"/>
                    </a:gs>
                    <a:gs pos="69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Формирование навыков культуры поведения</a:t>
            </a:r>
            <a:r>
              <a:rPr lang="ru-RU" sz="2400" b="1" dirty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98333">
                      <a:srgbClr val="FFC000"/>
                    </a:gs>
                    <a:gs pos="69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98333">
                      <a:srgbClr val="FFC000"/>
                    </a:gs>
                    <a:gs pos="69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дошкольников как совокупности полезных для общества устойчивых форм поведения в быту, в обществе, в деятельности</a:t>
            </a:r>
            <a:endParaRPr kumimoji="0" lang="ru-RU" sz="2400" b="1" i="0" u="none" strike="noStrike" kern="1200" normalizeH="0" baseline="0" noProof="0" dirty="0">
              <a:ln w="11430"/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12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98333">
                    <a:srgbClr val="FFC000"/>
                  </a:gs>
                  <a:gs pos="69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00400" y="4267200"/>
            <a:ext cx="2819400" cy="1219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Выполнили:</a:t>
            </a:r>
          </a:p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Манатилова М.Т.</a:t>
            </a:r>
          </a:p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</a:rPr>
              <a:t>Ли Л.М. 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267200"/>
            <a:ext cx="40386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733800" cy="685800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«Кормление птиц»</a:t>
            </a:r>
            <a:endParaRPr lang="ru-RU" sz="2800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763086" y="381000"/>
            <a:ext cx="3124200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125"/>
          <a:stretch/>
        </p:blipFill>
        <p:spPr>
          <a:xfrm>
            <a:off x="457200" y="1435099"/>
            <a:ext cx="3810000" cy="46910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763086" y="3505200"/>
            <a:ext cx="3124200" cy="3025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64627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Поливание цветов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75174" y="1925394"/>
            <a:ext cx="4343401" cy="3257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965"/>
          <a:stretch/>
        </p:blipFill>
        <p:spPr>
          <a:xfrm flipH="1">
            <a:off x="3810000" y="990600"/>
            <a:ext cx="28194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914000" y="3352800"/>
            <a:ext cx="2736458" cy="30405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https://i.pinimg.com/736x/53/94/22/53942286662068f2e7b46031140443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5302" y="4625391"/>
            <a:ext cx="2034105" cy="139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mycdn.me/image?id=856473498621&amp;t=0&amp;plc=WEB&amp;tkn=*7cch2meyFpJ6P7Nd_S_Kr_iZIDs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3503" y="838200"/>
            <a:ext cx="2208546" cy="155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452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b="1" i="1" dirty="0" smtClean="0"/>
              <a:t>Дежурство 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6643" y="1143000"/>
            <a:ext cx="4040188" cy="685800"/>
          </a:xfrm>
        </p:spPr>
        <p:txBody>
          <a:bodyPr/>
          <a:lstStyle/>
          <a:p>
            <a:pPr algn="ctr"/>
            <a:r>
              <a:rPr lang="ru-RU" i="1" dirty="0" smtClean="0"/>
              <a:t>По столовой  </a:t>
            </a:r>
            <a:endParaRPr lang="ru-RU" i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5560" y="1865578"/>
            <a:ext cx="3195439" cy="4260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19201"/>
            <a:ext cx="4041775" cy="609600"/>
          </a:xfrm>
        </p:spPr>
        <p:txBody>
          <a:bodyPr/>
          <a:lstStyle/>
          <a:p>
            <a:pPr algn="ctr"/>
            <a:r>
              <a:rPr lang="ru-RU" i="1" dirty="0" smtClean="0"/>
              <a:t>На занятиях</a:t>
            </a:r>
            <a:endParaRPr lang="ru-RU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3000" y="1866636"/>
            <a:ext cx="3194645" cy="42595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8840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Показ инсценировки </a:t>
            </a:r>
            <a:br>
              <a:rPr lang="ru-RU" b="1" i="1" dirty="0" smtClean="0"/>
            </a:br>
            <a:r>
              <a:rPr lang="ru-RU" b="1" i="1" dirty="0" smtClean="0"/>
              <a:t>«Кто спасибо потерял»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700" y="1417638"/>
            <a:ext cx="7848600" cy="5059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8059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892" y="274638"/>
            <a:ext cx="8229600" cy="1096962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Мастер- класс </a:t>
            </a:r>
            <a:br>
              <a:rPr lang="ru-RU" sz="2800" b="1" i="1" dirty="0" smtClean="0"/>
            </a:br>
            <a:r>
              <a:rPr lang="ru-RU" sz="2800" b="1" i="1" dirty="0" smtClean="0"/>
              <a:t>«Учимся складывать салфетки»</a:t>
            </a:r>
            <a:endParaRPr lang="ru-RU" sz="28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928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Анкетирование 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9664" y="1295400"/>
            <a:ext cx="3891872" cy="5189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https://detskie-pesni.com/_ld/2/436932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436564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gords47.edumsko.ru/uploads/1100/1064/section/55726/foto/kruzshki/izodeyatel_nost_/image001.png?15164275776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1072" y="1212746"/>
            <a:ext cx="3575728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584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/>
              <a:t>Консультация для родителей, </a:t>
            </a:r>
            <a:br>
              <a:rPr lang="ru-RU" sz="3600" b="1" i="1" dirty="0" smtClean="0"/>
            </a:br>
            <a:r>
              <a:rPr lang="ru-RU" sz="3600" b="1" i="1" dirty="0" smtClean="0"/>
              <a:t>папка- передвижка</a:t>
            </a:r>
            <a:endParaRPr lang="ru-RU" sz="36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443"/>
          <a:stretch/>
        </p:blipFill>
        <p:spPr>
          <a:xfrm>
            <a:off x="656492" y="1600200"/>
            <a:ext cx="4572000" cy="4724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ÐÐ°ÑÑÐ¸Ð½ÐºÐ¸ Ð¿Ð¾ Ð·Ð°Ð¿ÑÐ¾ÑÑ Ð¿ÑÐ¸ÑÐ¾Ð´  Ð² Ð´ÐµÑÑÐºÐ¸Ð¹ ÑÐ°Ð´ Ñ ÑÐ¾Ð´Ð¸ÑÐµÐ»ÑÐ¼Ð¸ Ð² ÐºÐ°ÑÑÐ¸Ð½ÐºÐ°Ñ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5087" y="1395364"/>
            <a:ext cx="2939103" cy="2078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3293" y="3810000"/>
            <a:ext cx="3115339" cy="2382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607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828800"/>
          </a:xfrm>
        </p:spPr>
        <p:txBody>
          <a:bodyPr>
            <a:noAutofit/>
          </a:bodyPr>
          <a:lstStyle/>
          <a:p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2800" b="1" i="1" dirty="0" smtClean="0"/>
              <a:t>Сказки «Добрые дела»- работа с родителями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4400" y="1447800"/>
            <a:ext cx="3602236" cy="4802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https://for-teacher.ru/edu/data/img/pic-023lgwadkb-00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104" y="4495800"/>
            <a:ext cx="3931731" cy="17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ÑÐºÐ°Ð·ÐºÐ° Ð´Ð¾Ð±ÑÑÐµ Ð´ÐµÐ»Ð° ÐºÐ°ÑÑÐ¸Ð½ÐºÐ°Ñ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38501"/>
            <a:ext cx="3886200" cy="266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26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524000"/>
          </a:xfrm>
        </p:spPr>
        <p:txBody>
          <a:bodyPr/>
          <a:lstStyle/>
          <a:p>
            <a:r>
              <a:rPr lang="ru-RU" b="1" i="1" dirty="0" smtClean="0"/>
              <a:t>Спасибо за внимание!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71700" y="2971800"/>
            <a:ext cx="4229100" cy="2362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981200" y="2721429"/>
            <a:ext cx="4572000" cy="26125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0578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5817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Актуальность 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914400"/>
            <a:ext cx="8208912" cy="5466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/>
              <a:t>Культура поведения </a:t>
            </a:r>
            <a:r>
              <a:rPr lang="ru-RU" sz="2000" b="1" i="1" dirty="0"/>
              <a:t>- одна из актуальных и сложнейших проблем, которая должна решаться сегодня всеми, кто имеет отношение к детям</a:t>
            </a:r>
            <a:r>
              <a:rPr lang="ru-RU" sz="2000" b="1" i="1" dirty="0" smtClean="0"/>
              <a:t>.</a:t>
            </a:r>
          </a:p>
          <a:p>
            <a:pPr marL="0" indent="0">
              <a:buNone/>
            </a:pPr>
            <a:r>
              <a:rPr lang="ru-RU" sz="2000" b="1" i="1" dirty="0"/>
              <a:t>Дети должны уметь управлять своим поведением и планировать свои действия на основе первичных ценностных представлений, соблюдать элементарные общепринятые нормы и правила поведения</a:t>
            </a:r>
            <a:r>
              <a:rPr lang="ru-RU" sz="2000" b="1" i="1" dirty="0" smtClean="0"/>
              <a:t>.</a:t>
            </a:r>
          </a:p>
          <a:p>
            <a:pPr marL="0" indent="0">
              <a:buNone/>
            </a:pPr>
            <a:r>
              <a:rPr lang="ru-RU" sz="2000" b="1" i="1" dirty="0"/>
              <a:t>Неправильные представления о дружбе, доброте, честности, справедливости являются причиной частых конфликтов между детьми</a:t>
            </a:r>
            <a:r>
              <a:rPr lang="ru-RU" sz="2000" b="1" i="1" dirty="0" smtClean="0"/>
              <a:t>.</a:t>
            </a:r>
            <a:r>
              <a:rPr lang="ru-RU" sz="2000" b="1" i="1" dirty="0"/>
              <a:t> Поэтому </a:t>
            </a:r>
            <a:r>
              <a:rPr lang="ru-RU" sz="2000" b="1" i="1" dirty="0" smtClean="0"/>
              <a:t>мы должны, </a:t>
            </a:r>
            <a:r>
              <a:rPr lang="ru-RU" sz="2000" b="1" i="1" dirty="0"/>
              <a:t>прежде всего, выяснить, что знают сами дети об </a:t>
            </a:r>
            <a:r>
              <a:rPr lang="ru-RU" sz="2000" b="1" i="1" dirty="0" smtClean="0"/>
              <a:t>этике, </a:t>
            </a:r>
            <a:r>
              <a:rPr lang="ru-RU" sz="2000" b="1" i="1" dirty="0"/>
              <a:t>отношений между людьми, какое конкретное содержание вкладывают они в понятия «доброта», «честность», «</a:t>
            </a:r>
            <a:r>
              <a:rPr lang="ru-RU" sz="2000" b="1" i="1" dirty="0" smtClean="0"/>
              <a:t>справедливость».</a:t>
            </a:r>
          </a:p>
          <a:p>
            <a:pPr marL="0" indent="0">
              <a:buNone/>
            </a:pPr>
            <a:r>
              <a:rPr lang="ru-RU" sz="2000" b="1" i="1" dirty="0"/>
              <a:t>Именно поэтому необходимо знакомить детей с правилами поведения, воспитывать навыки культурного поведения в повседневной жизни, культуру этикета, воспитывать любовь и уважительное отношение к близким и окружающим людям, прививать бережное отношение к культурным </a:t>
            </a:r>
            <a:r>
              <a:rPr lang="ru-RU" sz="2000" b="1" i="1" dirty="0" smtClean="0"/>
              <a:t>ценностям.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xmlns="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5"/>
            <a:ext cx="8136904" cy="14705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Беседы , показ иллюстраций «Правила дружбы», «Будь вежливым», «Правила поведения за столом»)</a:t>
            </a:r>
            <a:endParaRPr lang="ru-RU" sz="3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" y="1836492"/>
            <a:ext cx="3035300" cy="2276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1836492"/>
            <a:ext cx="3669506" cy="4486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0300" y="4146304"/>
            <a:ext cx="3124200" cy="2343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3336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257800" y="1142999"/>
            <a:ext cx="3201329" cy="44493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490"/>
          <a:stretch/>
        </p:blipFill>
        <p:spPr>
          <a:xfrm>
            <a:off x="838200" y="1143000"/>
            <a:ext cx="4191000" cy="44375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396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332656"/>
            <a:ext cx="7609656" cy="12675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Папка с правилами поведения в детском саду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4425455" y="2177433"/>
            <a:ext cx="4828234" cy="3673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66054" y="2223221"/>
            <a:ext cx="4805961" cy="3604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77421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«Цветок вежливости»</a:t>
            </a:r>
            <a:br>
              <a:rPr lang="ru-RU" sz="2800" i="1" dirty="0" smtClean="0"/>
            </a:br>
            <a:r>
              <a:rPr lang="ru-RU" sz="2800" i="1" dirty="0" smtClean="0"/>
              <a:t>(Дети выполняли задания и получали за правильные ответы лепесток «вежливости»)</a:t>
            </a:r>
            <a:endParaRPr lang="ru-RU" sz="28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9264" y="1905000"/>
            <a:ext cx="3394472" cy="42211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4564" y="1905000"/>
            <a:ext cx="3165872" cy="42211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6682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Дидактическая игра «Самый аккуратный»</a:t>
            </a:r>
            <a:endParaRPr lang="ru-RU" sz="32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228599" y="1905001"/>
            <a:ext cx="4343402" cy="3581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800600" y="1523999"/>
            <a:ext cx="3352800" cy="4337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3449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Дерево </a:t>
            </a:r>
            <a:br>
              <a:rPr lang="ru-RU" b="1" i="1" dirty="0" smtClean="0"/>
            </a:br>
            <a:r>
              <a:rPr lang="ru-RU" b="1" i="1" dirty="0" smtClean="0"/>
              <a:t>«Добрых дел»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85800" y="1505077"/>
            <a:ext cx="3042054" cy="4732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853"/>
          <a:stretch/>
        </p:blipFill>
        <p:spPr>
          <a:xfrm>
            <a:off x="4267200" y="1752600"/>
            <a:ext cx="4134134" cy="40289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8210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990600"/>
            <a:ext cx="3657600" cy="4876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62000" y="983916"/>
            <a:ext cx="4114800" cy="490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690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D4E00"/>
      </a:hlink>
      <a:folHlink>
        <a:srgbClr val="FFC38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228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Matilda</vt:lpstr>
      <vt:lpstr>Times New Roman</vt:lpstr>
      <vt:lpstr>Тема Office</vt:lpstr>
      <vt:lpstr>Слайд 1</vt:lpstr>
      <vt:lpstr>Актуальность </vt:lpstr>
      <vt:lpstr>Беседы , показ иллюстраций «Правила дружбы», «Будь вежливым», «Правила поведения за столом»)</vt:lpstr>
      <vt:lpstr>Слайд 4</vt:lpstr>
      <vt:lpstr>Папка с правилами поведения в детском саду</vt:lpstr>
      <vt:lpstr>«Цветок вежливости» (Дети выполняли задания и получали за правильные ответы лепесток «вежливости»)</vt:lpstr>
      <vt:lpstr>Дидактическая игра «Самый аккуратный»</vt:lpstr>
      <vt:lpstr>Дерево  «Добрых дел»</vt:lpstr>
      <vt:lpstr>Слайд 9</vt:lpstr>
      <vt:lpstr>«Кормление птиц»</vt:lpstr>
      <vt:lpstr>Поливание цветов</vt:lpstr>
      <vt:lpstr>Дежурство </vt:lpstr>
      <vt:lpstr>Показ инсценировки  «Кто спасибо потерял»</vt:lpstr>
      <vt:lpstr>Мастер- класс  «Учимся складывать салфетки»</vt:lpstr>
      <vt:lpstr>Анкетирование </vt:lpstr>
      <vt:lpstr>Консультация для родителей,  папка- передвижка</vt:lpstr>
      <vt:lpstr> Сказки «Добрые дела»- работа с родителями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59</cp:revision>
  <cp:lastPrinted>2019-04-29T07:36:11Z</cp:lastPrinted>
  <dcterms:created xsi:type="dcterms:W3CDTF">2013-08-23T08:38:35Z</dcterms:created>
  <dcterms:modified xsi:type="dcterms:W3CDTF">2019-12-07T14:34:42Z</dcterms:modified>
</cp:coreProperties>
</file>