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FEB"/>
    <a:srgbClr val="D2FEDA"/>
    <a:srgbClr val="D6E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FEB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0"/>
            <a:ext cx="7215238" cy="65008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школа № 439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Петродворцового района Санкт- Петербурга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Конспект урока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предмету «Развитие речи и окружающий мир»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«Дикие животные. Белка»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6 «Д» класс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tx1"/>
                </a:solidFill>
              </a:rPr>
              <a:t> 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Составила и провела учитель: Жукова А. Б.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85728"/>
            <a:ext cx="8143932" cy="6188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Предмет: Развитие речи и окружающий мир</a:t>
            </a: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Тема урока :</a:t>
            </a:r>
            <a:r>
              <a:rPr lang="ru-RU" sz="1800" dirty="0" smtClean="0"/>
              <a:t>«Дикие животные. Белка»</a:t>
            </a:r>
          </a:p>
          <a:p>
            <a:pPr>
              <a:buNone/>
            </a:pPr>
            <a:r>
              <a:rPr lang="ru-RU" sz="1800" b="1" dirty="0" smtClean="0"/>
              <a:t>Тип урока: урок </a:t>
            </a:r>
            <a:r>
              <a:rPr lang="ru-RU" sz="1800" dirty="0" smtClean="0"/>
              <a:t>сообщения и усвоения новых знаний</a:t>
            </a:r>
          </a:p>
          <a:p>
            <a:pPr>
              <a:buNone/>
            </a:pPr>
            <a:r>
              <a:rPr lang="ru-RU" sz="1800" b="1" dirty="0" smtClean="0"/>
              <a:t>Цель :</a:t>
            </a:r>
            <a:r>
              <a:rPr lang="ru-RU" sz="1800" dirty="0" smtClean="0"/>
              <a:t>Сформировать представления о диком животном- белке</a:t>
            </a:r>
          </a:p>
          <a:p>
            <a:r>
              <a:rPr lang="ru-RU" sz="1800" b="1" dirty="0" smtClean="0"/>
              <a:t>Задачи:</a:t>
            </a:r>
            <a:endParaRPr lang="ru-RU" sz="1800" dirty="0" smtClean="0"/>
          </a:p>
          <a:p>
            <a:pPr lvl="0" fontAlgn="auto"/>
            <a:r>
              <a:rPr lang="ru-RU" sz="1800" i="1" dirty="0" smtClean="0"/>
              <a:t>образовательная </a:t>
            </a:r>
          </a:p>
          <a:p>
            <a:pPr>
              <a:buNone/>
            </a:pPr>
            <a:r>
              <a:rPr lang="ru-RU" sz="1800" dirty="0" smtClean="0"/>
              <a:t>      уточнить и обобщить знания детей о диких животных,  дать первоначальные представления о белке как о диком животном</a:t>
            </a:r>
          </a:p>
          <a:p>
            <a:pPr lvl="0"/>
            <a:r>
              <a:rPr lang="ru-RU" sz="1800" i="1" dirty="0" smtClean="0"/>
              <a:t>коррекционная</a:t>
            </a:r>
          </a:p>
          <a:p>
            <a:pPr>
              <a:buNone/>
            </a:pPr>
            <a:r>
              <a:rPr lang="ru-RU" sz="1800" dirty="0" smtClean="0"/>
              <a:t>     коррекция и развитие мыслительной деятельности (операций анализа, синтеза, обобщения); </a:t>
            </a:r>
          </a:p>
          <a:p>
            <a:r>
              <a:rPr lang="ru-RU" sz="1800" i="1" dirty="0" smtClean="0"/>
              <a:t>воспитательная</a:t>
            </a:r>
          </a:p>
          <a:p>
            <a:pPr>
              <a:buNone/>
            </a:pPr>
            <a:r>
              <a:rPr lang="ru-RU" sz="1800" dirty="0" smtClean="0"/>
              <a:t>      воспитывать любовь к животным, бережное отношение к природе</a:t>
            </a:r>
          </a:p>
          <a:p>
            <a:pPr>
              <a:buNone/>
            </a:pPr>
            <a:r>
              <a:rPr lang="ru-RU" sz="1800" b="1" dirty="0" smtClean="0"/>
              <a:t>Методическое и техническое обеспечение занятия</a:t>
            </a:r>
          </a:p>
          <a:p>
            <a:r>
              <a:rPr lang="ru-RU" sz="1800" dirty="0" smtClean="0"/>
              <a:t>наглядные пособия,  картинки с изображением животных, изображения жилищ диких животных, игрушки, муляжи хвостов</a:t>
            </a:r>
          </a:p>
          <a:p>
            <a:r>
              <a:rPr lang="ru-RU" sz="1800" b="1" dirty="0" smtClean="0"/>
              <a:t>раздаточный материал</a:t>
            </a:r>
            <a:r>
              <a:rPr lang="ru-RU" sz="1800" dirty="0" smtClean="0"/>
              <a:t>: картинки  с изображением животных, таблички ,игра « Чей хвост», игра « Опиши животное»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57166"/>
            <a:ext cx="8143932" cy="6116786"/>
          </a:xfrm>
        </p:spPr>
        <p:txBody>
          <a:bodyPr>
            <a:normAutofit fontScale="85000" lnSpcReduction="20000"/>
          </a:bodyPr>
          <a:lstStyle/>
          <a:p>
            <a:r>
              <a:rPr lang="ru-RU" sz="1600" b="1" dirty="0" smtClean="0"/>
              <a:t>Предварительная работа</a:t>
            </a:r>
            <a:r>
              <a:rPr lang="ru-RU" sz="1600" dirty="0" smtClean="0"/>
              <a:t> </a:t>
            </a:r>
          </a:p>
          <a:p>
            <a:pPr>
              <a:buNone/>
            </a:pPr>
            <a:r>
              <a:rPr lang="ru-RU" sz="1600" dirty="0" smtClean="0"/>
              <a:t>Просмотр фильмов и мультфильмов  о диких животных , рассматривание картин, беседы,</a:t>
            </a:r>
          </a:p>
          <a:p>
            <a:pPr>
              <a:buNone/>
            </a:pPr>
            <a:r>
              <a:rPr lang="ru-RU" sz="1600" dirty="0" smtClean="0"/>
              <a:t>чтение литературы о диких животных </a:t>
            </a:r>
          </a:p>
          <a:p>
            <a:pPr algn="ctr">
              <a:buNone/>
            </a:pPr>
            <a:r>
              <a:rPr lang="ru-RU" sz="1600" b="1" dirty="0" smtClean="0"/>
              <a:t>Ход урока</a:t>
            </a:r>
          </a:p>
          <a:p>
            <a:pPr marL="342900" indent="-342900">
              <a:buAutoNum type="arabicPeriod"/>
            </a:pPr>
            <a:r>
              <a:rPr lang="ru-RU" sz="1600" b="1" dirty="0" smtClean="0"/>
              <a:t>Вводная часть</a:t>
            </a:r>
          </a:p>
          <a:p>
            <a:pPr marL="342900" indent="-342900">
              <a:buNone/>
            </a:pPr>
            <a:r>
              <a:rPr lang="ru-RU" sz="1600" b="1" dirty="0" smtClean="0"/>
              <a:t>Организационный момент</a:t>
            </a:r>
          </a:p>
          <a:p>
            <a:pPr marL="342900" indent="-342900">
              <a:buNone/>
            </a:pPr>
            <a:endParaRPr lang="ru-RU" sz="1600" b="1" dirty="0" smtClean="0"/>
          </a:p>
          <a:p>
            <a:pPr algn="just">
              <a:buNone/>
            </a:pPr>
            <a:r>
              <a:rPr lang="ru-RU" sz="1600" dirty="0" smtClean="0"/>
              <a:t>Сегодня я получила письмо из леса. Воспитатель достает из конверта письмо</a:t>
            </a:r>
          </a:p>
          <a:p>
            <a:pPr algn="just">
              <a:buNone/>
            </a:pPr>
            <a:r>
              <a:rPr lang="ru-RU" sz="1600" dirty="0" smtClean="0"/>
              <a:t>и читает: «Здравствуйте, дорогие ребята. Приглашаем вас в гости в лес». Пойдем в гости? </a:t>
            </a:r>
          </a:p>
          <a:p>
            <a:pPr algn="just">
              <a:buNone/>
            </a:pPr>
            <a:r>
              <a:rPr lang="ru-RU" sz="1600" dirty="0" smtClean="0"/>
              <a:t> А чтобы узнать , кто нас там будет ждать надо отгадать загадки»</a:t>
            </a:r>
          </a:p>
          <a:p>
            <a:pPr algn="just">
              <a:buNone/>
            </a:pPr>
            <a:r>
              <a:rPr lang="ru-RU" sz="1600" b="1" dirty="0" smtClean="0"/>
              <a:t>Отгадывание загадок.</a:t>
            </a:r>
          </a:p>
          <a:p>
            <a:pPr>
              <a:buNone/>
            </a:pPr>
            <a:r>
              <a:rPr lang="ru-RU" sz="1500" dirty="0" smtClean="0"/>
              <a:t>Он всю зиму долго спал,</a:t>
            </a:r>
          </a:p>
          <a:p>
            <a:pPr>
              <a:buNone/>
            </a:pPr>
            <a:r>
              <a:rPr lang="ru-RU" sz="1500" dirty="0" smtClean="0"/>
              <a:t>Лапу правую сосал,</a:t>
            </a:r>
          </a:p>
          <a:p>
            <a:pPr>
              <a:buNone/>
            </a:pPr>
            <a:r>
              <a:rPr lang="ru-RU" sz="1500" dirty="0" smtClean="0"/>
              <a:t>А проснулся — стал реветь.</a:t>
            </a:r>
          </a:p>
          <a:p>
            <a:pPr>
              <a:buNone/>
            </a:pPr>
            <a:r>
              <a:rPr lang="ru-RU" sz="1500" dirty="0" smtClean="0"/>
              <a:t>Этот зверь лесной — …(медведь)</a:t>
            </a:r>
          </a:p>
          <a:p>
            <a:pPr>
              <a:buNone/>
            </a:pP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Что за зверь такой лесной, </a:t>
            </a:r>
          </a:p>
          <a:p>
            <a:pPr>
              <a:buNone/>
            </a:pPr>
            <a:r>
              <a:rPr lang="ru-RU" sz="1500" dirty="0" smtClean="0"/>
              <a:t>Встал как столбик под сосной?</a:t>
            </a:r>
          </a:p>
          <a:p>
            <a:pPr>
              <a:buNone/>
            </a:pPr>
            <a:r>
              <a:rPr lang="ru-RU" sz="1500" dirty="0" smtClean="0"/>
              <a:t>Кто стоит среди травы, </a:t>
            </a:r>
          </a:p>
          <a:p>
            <a:pPr>
              <a:buNone/>
            </a:pPr>
            <a:r>
              <a:rPr lang="ru-RU" sz="1500" dirty="0" smtClean="0"/>
              <a:t>Уши больше головы? (Заяц) </a:t>
            </a:r>
          </a:p>
          <a:p>
            <a:pPr>
              <a:buNone/>
            </a:pP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Все время по лесу он рыщет,</a:t>
            </a:r>
          </a:p>
          <a:p>
            <a:pPr>
              <a:buNone/>
            </a:pPr>
            <a:r>
              <a:rPr lang="ru-RU" sz="1500" dirty="0" smtClean="0"/>
              <a:t>Он в кустах кого-то ищет.</a:t>
            </a:r>
          </a:p>
          <a:p>
            <a:pPr>
              <a:buNone/>
            </a:pPr>
            <a:r>
              <a:rPr lang="ru-RU" sz="1500" dirty="0" smtClean="0"/>
              <a:t>Он из кустов зубами щелк,</a:t>
            </a:r>
          </a:p>
          <a:p>
            <a:pPr>
              <a:buNone/>
            </a:pPr>
            <a:r>
              <a:rPr lang="ru-RU" sz="1500" dirty="0" smtClean="0"/>
              <a:t>Кто скажите это - …(Волк)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1078" name="Picture 54" descr="F:\фото класс\AMeM9WDLTW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8932" y="3284984"/>
            <a:ext cx="523635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14290"/>
            <a:ext cx="8215370" cy="6286544"/>
          </a:xfrm>
        </p:spPr>
        <p:txBody>
          <a:bodyPr numCol="2"/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нас пригласил В гости?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Где живут все эти животные?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называются животные, которые живут В лесу?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Правильно, это дикие животные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хотите узнать, какие животные еще живут В лесу?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Тогда отправляемся  в путь</a:t>
            </a: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/>
          </a:p>
          <a:p>
            <a:pPr>
              <a:buNone/>
            </a:pPr>
            <a:r>
              <a:rPr lang="ru-RU" sz="1600" b="1" dirty="0" smtClean="0"/>
              <a:t>Дидактическая игра «Чей хвост?»</a:t>
            </a:r>
          </a:p>
          <a:p>
            <a:pPr>
              <a:buNone/>
            </a:pPr>
            <a:r>
              <a:rPr lang="ru-RU" sz="1600" dirty="0" smtClean="0"/>
              <a:t>Посмотрите, какой-то мешок лежит у нас на пути Однажды утром животные</a:t>
            </a:r>
          </a:p>
          <a:p>
            <a:pPr>
              <a:buNone/>
            </a:pPr>
            <a:r>
              <a:rPr lang="ru-RU" sz="1600" dirty="0" smtClean="0"/>
              <a:t>проснулись и увидели, что у всех хвосты перепутались…</a:t>
            </a:r>
          </a:p>
          <a:p>
            <a:pPr>
              <a:buNone/>
            </a:pPr>
            <a:r>
              <a:rPr lang="ru-RU" sz="1600" dirty="0" smtClean="0"/>
              <a:t>Поможем  животным найти свои хвосты.</a:t>
            </a:r>
          </a:p>
          <a:p>
            <a:pPr>
              <a:buNone/>
            </a:pPr>
            <a:r>
              <a:rPr lang="ru-RU" sz="1600" dirty="0" smtClean="0"/>
              <a:t>Воспитатель раздает карточки с изображение животных и хвостов.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3952999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F:\фото класс\zUtvs8eKzC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0109" y="404664"/>
            <a:ext cx="408690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972452" cy="6215106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2.Основная часть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Предлагаю в лес пойти и животных там найти. </a:t>
            </a:r>
          </a:p>
          <a:p>
            <a:r>
              <a:rPr lang="ru-RU" sz="1600" i="1" dirty="0" smtClean="0"/>
              <a:t>Если в лес пришел гулять,</a:t>
            </a:r>
          </a:p>
          <a:p>
            <a:r>
              <a:rPr lang="ru-RU" sz="1600" i="1" dirty="0" smtClean="0"/>
              <a:t>Свежим воздухом дышать,</a:t>
            </a:r>
          </a:p>
          <a:p>
            <a:r>
              <a:rPr lang="ru-RU" sz="1600" i="1" dirty="0" smtClean="0"/>
              <a:t>Бегай, прыгай и играй</a:t>
            </a:r>
          </a:p>
          <a:p>
            <a:r>
              <a:rPr lang="ru-RU" sz="1600" i="1" dirty="0" smtClean="0"/>
              <a:t>Только чур, не забывай,</a:t>
            </a:r>
          </a:p>
          <a:p>
            <a:r>
              <a:rPr lang="ru-RU" sz="1600" i="1" dirty="0" smtClean="0"/>
              <a:t>Что в лесу нельзя шуметь,</a:t>
            </a:r>
          </a:p>
          <a:p>
            <a:r>
              <a:rPr lang="ru-RU" sz="1600" i="1" dirty="0" smtClean="0"/>
              <a:t>Нельзя даже громко петь:</a:t>
            </a:r>
          </a:p>
          <a:p>
            <a:r>
              <a:rPr lang="ru-RU" sz="1600" i="1" dirty="0" smtClean="0"/>
              <a:t>Испугаются зверушки,</a:t>
            </a:r>
          </a:p>
          <a:p>
            <a:r>
              <a:rPr lang="ru-RU" sz="1600" i="1" dirty="0" smtClean="0"/>
              <a:t>Убегут с лесной опушки.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Дидактическая игра «Кто где живет?»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6" name="Picture 4" descr="F:\фото класс\ISIQ5hE8e1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9820" y="980727"/>
            <a:ext cx="4332580" cy="244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6747" y="4286948"/>
            <a:ext cx="2585179" cy="2275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286948"/>
            <a:ext cx="2643687" cy="2275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875" y="4286948"/>
            <a:ext cx="2677813" cy="227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286808" cy="6215106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/>
              <a:t>Изучение нового материала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чей же это домик? Этот домик сделан в дереве и называется дупло. Посмотрите ,кто в нем живет? Воспитатель достает из дупла игрушку белки.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-Это белка.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Какая у нее шубка?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Какой хвост?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Она маленькая и большая?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Какие у нее ушки?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Посмотрим, что лежит у белочки в домике.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Достанем. Что это?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Белка кушает орехи и шишки</a:t>
            </a: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6249" y="4149080"/>
            <a:ext cx="363617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1749" y="1412776"/>
            <a:ext cx="408691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4149080"/>
            <a:ext cx="328291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072494" cy="6215106"/>
          </a:xfrm>
        </p:spPr>
        <p:txBody>
          <a:bodyPr>
            <a:normAutofit fontScale="92500" lnSpcReduction="20000"/>
          </a:bodyPr>
          <a:lstStyle/>
          <a:p>
            <a:r>
              <a:rPr lang="ru-RU" sz="1700" b="1" dirty="0" smtClean="0"/>
              <a:t>Физкультминутка</a:t>
            </a:r>
          </a:p>
          <a:p>
            <a:pPr>
              <a:buNone/>
            </a:pPr>
            <a:r>
              <a:rPr lang="ru-RU" sz="1600" dirty="0" smtClean="0"/>
              <a:t>Посадим белку в дупло и возвращаемся домой </a:t>
            </a:r>
          </a:p>
          <a:p>
            <a:r>
              <a:rPr lang="ru-RU" sz="1600" i="1" dirty="0" smtClean="0"/>
              <a:t>Мы пришли в зимний лес</a:t>
            </a:r>
          </a:p>
          <a:p>
            <a:r>
              <a:rPr lang="ru-RU" sz="1600" i="1" dirty="0" smtClean="0"/>
              <a:t>Сколько здесь вокруг чудес</a:t>
            </a:r>
          </a:p>
          <a:p>
            <a:r>
              <a:rPr lang="ru-RU" sz="1600" i="1" dirty="0" smtClean="0"/>
              <a:t>Справа березка в шубке стоит</a:t>
            </a:r>
          </a:p>
          <a:p>
            <a:r>
              <a:rPr lang="ru-RU" sz="1600" i="1" dirty="0" smtClean="0"/>
              <a:t>Слева елка на нас глядит</a:t>
            </a:r>
          </a:p>
          <a:p>
            <a:r>
              <a:rPr lang="ru-RU" sz="1600" i="1" dirty="0" smtClean="0"/>
              <a:t>Снежинки в небе кружатся</a:t>
            </a:r>
          </a:p>
          <a:p>
            <a:r>
              <a:rPr lang="ru-RU" sz="1600" i="1" dirty="0" smtClean="0"/>
              <a:t>На землю красиво ложатся</a:t>
            </a:r>
          </a:p>
          <a:p>
            <a:r>
              <a:rPr lang="ru-RU" sz="1600" i="1" dirty="0" smtClean="0"/>
              <a:t>В лесу красота и покой</a:t>
            </a:r>
          </a:p>
          <a:p>
            <a:r>
              <a:rPr lang="ru-RU" sz="1600" i="1" dirty="0" smtClean="0"/>
              <a:t>А нам пора уже домой</a:t>
            </a:r>
          </a:p>
          <a:p>
            <a:pPr>
              <a:buNone/>
            </a:pPr>
            <a:endParaRPr lang="ru-RU" sz="1700" dirty="0" smtClean="0"/>
          </a:p>
          <a:p>
            <a:pPr>
              <a:buNone/>
            </a:pPr>
            <a:endParaRPr lang="ru-RU" sz="1700" dirty="0"/>
          </a:p>
          <a:p>
            <a:pPr>
              <a:buNone/>
            </a:pP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С каким животным мы познакомились в лесу?</a:t>
            </a:r>
          </a:p>
          <a:p>
            <a:pPr>
              <a:buNone/>
            </a:pPr>
            <a:r>
              <a:rPr lang="ru-RU" sz="1700" dirty="0" smtClean="0"/>
              <a:t>Где живет белка?</a:t>
            </a:r>
          </a:p>
          <a:p>
            <a:pPr>
              <a:buNone/>
            </a:pPr>
            <a:r>
              <a:rPr lang="ru-RU" sz="1700" dirty="0" smtClean="0"/>
              <a:t>Значит это какое животное?</a:t>
            </a:r>
          </a:p>
          <a:p>
            <a:pPr>
              <a:buNone/>
            </a:pPr>
            <a:r>
              <a:rPr lang="ru-RU" sz="1700" dirty="0" smtClean="0"/>
              <a:t>Как называется жилище белки?</a:t>
            </a:r>
          </a:p>
          <a:p>
            <a:pPr>
              <a:buNone/>
            </a:pPr>
            <a:r>
              <a:rPr lang="ru-RU" sz="1700" dirty="0" smtClean="0"/>
              <a:t> Какая у нее шубка?</a:t>
            </a:r>
          </a:p>
          <a:p>
            <a:pPr>
              <a:buNone/>
            </a:pPr>
            <a:r>
              <a:rPr lang="ru-RU" sz="1700" dirty="0" smtClean="0"/>
              <a:t>Какой хвост? </a:t>
            </a:r>
          </a:p>
          <a:p>
            <a:pPr>
              <a:buNone/>
            </a:pPr>
            <a:r>
              <a:rPr lang="ru-RU" sz="1700" dirty="0" smtClean="0"/>
              <a:t>Она маленькая и большая?</a:t>
            </a:r>
          </a:p>
          <a:p>
            <a:pPr>
              <a:buNone/>
            </a:pPr>
            <a:r>
              <a:rPr lang="ru-RU" sz="1700" dirty="0" smtClean="0"/>
              <a:t>Какие у нее ушки?</a:t>
            </a:r>
          </a:p>
          <a:p>
            <a:pPr>
              <a:buNone/>
            </a:pPr>
            <a:r>
              <a:rPr lang="ru-RU" sz="1700" dirty="0" smtClean="0"/>
              <a:t>Что ест белка?</a:t>
            </a:r>
          </a:p>
          <a:p>
            <a:pPr>
              <a:buNone/>
            </a:pPr>
            <a:r>
              <a:rPr lang="ru-RU" sz="1700" dirty="0" smtClean="0"/>
              <a:t>Молодцы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F:\фото класс\MVtEzhz_H4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907" y="980728"/>
            <a:ext cx="447005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907" y="4149079"/>
            <a:ext cx="3729142" cy="247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8286808" cy="6072230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3.Заключительная часть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 «Составление рассказа-описания о животном»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Каждому раздается табличка с изображением белки и ее признаков.(рыжая шерсть, дупло, орехи, шишки).Составим рассказ о белке.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184007"/>
            <a:ext cx="3168352" cy="4261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95376" y="2397112"/>
            <a:ext cx="348084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215370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Подведение итогов</a:t>
            </a:r>
          </a:p>
          <a:p>
            <a:pPr>
              <a:buNone/>
            </a:pPr>
            <a:r>
              <a:rPr lang="ru-RU" sz="1600" dirty="0" smtClean="0"/>
              <a:t>Молодцы дети. Вспомните, к каким животным мы ходили в гости в лес? Какие это животные?  Почему?  С каким животным мы познакомились? </a:t>
            </a:r>
          </a:p>
          <a:p>
            <a:pPr>
              <a:buNone/>
            </a:pPr>
            <a:r>
              <a:rPr lang="ru-RU" sz="1600" dirty="0" smtClean="0"/>
              <a:t> </a:t>
            </a:r>
            <a:r>
              <a:rPr lang="ru-RU" sz="1600" i="1" dirty="0" smtClean="0"/>
              <a:t>«Раз, два, три, четыре пять скоро встретимся опять.</a:t>
            </a:r>
          </a:p>
          <a:p>
            <a:pPr>
              <a:buNone/>
            </a:pPr>
            <a:r>
              <a:rPr lang="ru-RU" sz="1600" i="1" dirty="0" smtClean="0"/>
              <a:t>Скажем дружно до свидания и отправимся гулять»</a:t>
            </a:r>
          </a:p>
          <a:p>
            <a:endParaRPr lang="ru-RU" sz="1600" i="1" dirty="0" smtClean="0"/>
          </a:p>
          <a:p>
            <a:pPr>
              <a:buNone/>
            </a:pPr>
            <a:endParaRPr lang="ru-RU" sz="1600" dirty="0" smtClean="0"/>
          </a:p>
          <a:p>
            <a:pPr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068640"/>
            <a:ext cx="7392371" cy="4167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195</TotalTime>
  <Words>413</Words>
  <Application>Microsoft Office PowerPoint</Application>
  <PresentationFormat>Экран (4:3)</PresentationFormat>
  <Paragraphs>106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           Государственное бюджетное общеобразовательное учреждение школа № 439 Петродворцового района Санкт- Петербурга       Конспект урока по предмету «Развитие речи и окружающий мир» Тема: «Дикие животные. Белка»  6 «Д» класс                           Составила и провела учитель: Жукова А. Б.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 Жукова</dc:creator>
  <cp:lastModifiedBy>Аня Жукова</cp:lastModifiedBy>
  <cp:revision>23</cp:revision>
  <dcterms:modified xsi:type="dcterms:W3CDTF">2019-12-07T11:22:06Z</dcterms:modified>
</cp:coreProperties>
</file>