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0" r:id="rId3"/>
    <p:sldId id="261" r:id="rId4"/>
    <p:sldId id="262" r:id="rId5"/>
    <p:sldId id="263" r:id="rId6"/>
    <p:sldId id="26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30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12452-2EBF-498A-BB5C-5473577273EB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09F56-641B-4380-9D06-E0060B764FB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12452-2EBF-498A-BB5C-5473577273EB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09F56-641B-4380-9D06-E0060B764F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12452-2EBF-498A-BB5C-5473577273EB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09F56-641B-4380-9D06-E0060B764F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12452-2EBF-498A-BB5C-5473577273EB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09F56-641B-4380-9D06-E0060B764FB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12452-2EBF-498A-BB5C-5473577273EB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09F56-641B-4380-9D06-E0060B764F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12452-2EBF-498A-BB5C-5473577273EB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09F56-641B-4380-9D06-E0060B764FB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12452-2EBF-498A-BB5C-5473577273EB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09F56-641B-4380-9D06-E0060B764FB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12452-2EBF-498A-BB5C-5473577273EB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09F56-641B-4380-9D06-E0060B764F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12452-2EBF-498A-BB5C-5473577273EB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09F56-641B-4380-9D06-E0060B764F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12452-2EBF-498A-BB5C-5473577273EB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09F56-641B-4380-9D06-E0060B764F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12452-2EBF-498A-BB5C-5473577273EB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09F56-641B-4380-9D06-E0060B764FB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7312452-2EBF-498A-BB5C-5473577273EB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3C09F56-641B-4380-9D06-E0060B764FB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1124744"/>
            <a:ext cx="6400800" cy="316835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НОД  «ЗНАКОМСТВО С ИНСТРУМЕНТАМИ СИМФОНИЧЕСКОГО ОРКЕСТРА»</a:t>
            </a:r>
            <a:endParaRPr lang="ru-RU" sz="36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97152"/>
            <a:ext cx="7772400" cy="2060848"/>
          </a:xfrm>
        </p:spPr>
        <p:txBody>
          <a:bodyPr>
            <a:normAutofit/>
          </a:bodyPr>
          <a:lstStyle/>
          <a:p>
            <a:r>
              <a:rPr lang="ru-RU" sz="1600" b="1" dirty="0">
                <a:solidFill>
                  <a:prstClr val="black"/>
                </a:solidFill>
              </a:rPr>
              <a:t>БУЛЫГИНА НАДЕЖДА СЕРГЕЕВНА</a:t>
            </a:r>
            <a:br>
              <a:rPr lang="ru-RU" sz="1600" b="1" dirty="0">
                <a:solidFill>
                  <a:prstClr val="black"/>
                </a:solidFill>
              </a:rPr>
            </a:br>
            <a:r>
              <a:rPr lang="ru-RU" sz="1600" b="1" dirty="0">
                <a:solidFill>
                  <a:prstClr val="black"/>
                </a:solidFill>
              </a:rPr>
              <a:t>МУЗЫКАЛЬНЫЙ РУКОВОДИТЕЛЬ </a:t>
            </a:r>
            <a:r>
              <a:rPr lang="ru-RU" sz="1600" b="1" dirty="0" smtClean="0">
                <a:solidFill>
                  <a:prstClr val="black"/>
                </a:solidFill>
              </a:rPr>
              <a:t>ГБДОУ </a:t>
            </a:r>
            <a:r>
              <a:rPr lang="ru-RU" sz="1600" b="1" dirty="0">
                <a:solidFill>
                  <a:prstClr val="black"/>
                </a:solidFill>
              </a:rPr>
              <a:t>№29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557592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u="sng" dirty="0" smtClean="0">
                <a:solidFill>
                  <a:srgbClr val="FF0000"/>
                </a:solidFill>
              </a:rPr>
              <a:t>МЕДНЫЕ - ДУХОВЫЕ</a:t>
            </a:r>
            <a:endParaRPr lang="ru-RU" b="1" u="sng" dirty="0">
              <a:solidFill>
                <a:srgbClr val="FF000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700" y="1693408"/>
            <a:ext cx="3348038" cy="2156733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r>
              <a:rPr lang="ru-RU" b="1" u="sng" dirty="0" smtClean="0">
                <a:solidFill>
                  <a:srgbClr val="FF0000"/>
                </a:solidFill>
              </a:rPr>
              <a:t>ДЕРЕВЯННЫЕ - ДУХОВЫЕ</a:t>
            </a:r>
            <a:endParaRPr lang="ru-RU" b="1" u="sng" dirty="0">
              <a:solidFill>
                <a:srgbClr val="FF0000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1558220"/>
            <a:ext cx="3346450" cy="242393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372168"/>
            <a:ext cx="8352927" cy="1143000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ДУХОВЫЕ  ИНСТРУМЕНТЫ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3447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ru-RU" dirty="0" smtClean="0"/>
              <a:t>СТРУННО - СМЫЧКОВЫЕ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700" y="1517227"/>
            <a:ext cx="3348038" cy="2509095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r>
              <a:rPr lang="ru-RU" dirty="0" smtClean="0"/>
              <a:t>СТРУННО - ЩИПКОВЫЕ</a:t>
            </a:r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0742" y="1421448"/>
            <a:ext cx="1675015" cy="269748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372168"/>
            <a:ext cx="8892479" cy="1143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СТРУННЫЕ  ИНСТРУМЕНТЫ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6435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4365104"/>
            <a:ext cx="8856984" cy="11430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УДАРНЫЕ  ИНСТРУМЕНТЫ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1788" y="731838"/>
            <a:ext cx="5563223" cy="3475037"/>
          </a:xfrm>
        </p:spPr>
      </p:pic>
    </p:spTree>
    <p:extLst>
      <p:ext uri="{BB962C8B-B14F-4D97-AF65-F5344CB8AC3E}">
        <p14:creationId xmlns:p14="http://schemas.microsoft.com/office/powerpoint/2010/main" val="7531416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FFFF00"/>
                </a:solidFill>
              </a:rPr>
              <a:t>ГЛАВНЫЙ  - ДИРИЖЁР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2154" y="332656"/>
            <a:ext cx="6592254" cy="3859513"/>
          </a:xfrm>
        </p:spPr>
      </p:pic>
    </p:spTree>
    <p:extLst>
      <p:ext uri="{BB962C8B-B14F-4D97-AF65-F5344CB8AC3E}">
        <p14:creationId xmlns:p14="http://schemas.microsoft.com/office/powerpoint/2010/main" val="21756836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372168"/>
            <a:ext cx="6336704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</a:rPr>
              <a:t>КОНЦЕРТНЫЙ   ЗАЛ 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0974" y="731838"/>
            <a:ext cx="6284852" cy="3475037"/>
          </a:xfrm>
        </p:spPr>
      </p:pic>
    </p:spTree>
    <p:extLst>
      <p:ext uri="{BB962C8B-B14F-4D97-AF65-F5344CB8AC3E}">
        <p14:creationId xmlns:p14="http://schemas.microsoft.com/office/powerpoint/2010/main" val="2964216032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68</TotalTime>
  <Words>34</Words>
  <Application>Microsoft Office PowerPoint</Application>
  <PresentationFormat>Экран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Воздушный поток</vt:lpstr>
      <vt:lpstr>БУЛЫГИНА НАДЕЖДА СЕРГЕЕВНА МУЗЫКАЛЬНЫЙ РУКОВОДИТЕЛЬ ГБДОУ №29</vt:lpstr>
      <vt:lpstr>ДУХОВЫЕ  ИНСТРУМЕНТЫ</vt:lpstr>
      <vt:lpstr>СТРУННЫЕ  ИНСТРУМЕНТЫ</vt:lpstr>
      <vt:lpstr>УДАРНЫЕ  ИНСТРУМЕНТЫ</vt:lpstr>
      <vt:lpstr>ГЛАВНЫЙ  - ДИРИЖЁР</vt:lpstr>
      <vt:lpstr>КОНЦЕРТНЫЙ   ЗАЛ </vt:lpstr>
    </vt:vector>
  </TitlesOfParts>
  <Company>Krokoz™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БУЛЫГИНА НАДЕЖДА СЕРГЕЕВНА МУЗЫКАЛЬНЫЙ РУКОВОДИТЕЛЬ ДОУ №29</dc:title>
  <dc:creator>Геннадий</dc:creator>
  <cp:lastModifiedBy>Геннадий</cp:lastModifiedBy>
  <cp:revision>6</cp:revision>
  <dcterms:created xsi:type="dcterms:W3CDTF">2019-12-04T15:02:25Z</dcterms:created>
  <dcterms:modified xsi:type="dcterms:W3CDTF">2019-12-04T16:21:58Z</dcterms:modified>
</cp:coreProperties>
</file>