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2" r:id="rId3"/>
    <p:sldId id="268" r:id="rId4"/>
    <p:sldId id="258" r:id="rId5"/>
    <p:sldId id="257" r:id="rId6"/>
    <p:sldId id="259" r:id="rId7"/>
    <p:sldId id="261" r:id="rId8"/>
    <p:sldId id="266" r:id="rId9"/>
    <p:sldId id="263" r:id="rId10"/>
    <p:sldId id="264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5D3FE9-94C1-433A-89D1-2868CB45997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EEC5A2-2526-4BAF-9687-D62A01E22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80728"/>
            <a:ext cx="6429420" cy="150019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Читательская компетентность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564904"/>
            <a:ext cx="8337436" cy="407880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Л.С. </a:t>
            </a:r>
            <a:r>
              <a:rPr lang="ru-RU" sz="2800" dirty="0" err="1" smtClean="0">
                <a:solidFill>
                  <a:srgbClr val="FFFF00"/>
                </a:solidFill>
              </a:rPr>
              <a:t>Выготский</a:t>
            </a:r>
            <a:r>
              <a:rPr lang="ru-RU" sz="2800" dirty="0" smtClean="0">
                <a:solidFill>
                  <a:srgbClr val="FFFF00"/>
                </a:solidFill>
              </a:rPr>
              <a:t> считал, что «прежде, чем ты хочешь призвать ребёнка к какой-либо деятельности, заинтересуй его ею.  А  интерес к любому занятию, в том числе и к чтению, будет стабильным при условии, если ребёнок готов к этой деятельности, что у него напряжены все силы, необходимые для неё, и что ребёнок будет действовать сам, преподавателю же остаётся только руководить и направлять его деятельность». 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Начальный этап – это этап накопления уровня минимального литературного развития и пробы детьми сил в самостоятельном чтении разных книг под руководством и наблюдением учителя. К этому времени дети уже стали грамотными и приступили к освоению собственного чтения, т.е. овладевали умением сознательно воспринимать и воспроизводить не слова и предложения, а тексты небольших литературных произведений. Попутно у детей закреплялись навыки техники и выразительности чтения. А на уроках внеклассного чтения дети учились применять приобретенные умения при самостоятельном чтении книг.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Третий, основной этап – это этап непосредственного формирования навыков, характеризующих настоящего читателя, умеющего самостоятельно и квалифицированно читать доступные книги и другой печатный материал для расширения и пополнения своих знаний.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Заключительный этап – это этап формирования у детей читательских предпочтений и интересов на базе полученных за годы обучения знаний о книгах и умений с ними самостоятельно действовать.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Цель  работы в этом направлении: формирование читательской компетентности.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Задачи- научить: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осознанно, правильно, выразительно читать;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извлекать из текстов интересную и полезную информацию;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самостоятельно выбирать книги для чтения;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работать с разными источниками информации (словарями, справочниками, в том числе и на электронных носителях);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высказывать оценочные суждения о прочитанном произведении;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самостоятельно выбирать книги для чтения.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Работа по формированию читательской компетенции реализуется по следующим направлениям: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1.Формирование навыка чтения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Умение читать вслух и про себя, владение основными видами чтения (ознакомительное, углубленное, поисковое, просмотровое). Используемые приёмы: чтение слоговых таблиц, речевые разминки, игровые упражнения на развитие артикуляции, зрительного восприятия, внимания, чтение фраз с разной смысловой интонацией, силой голоса, чтение в парах, работа со скороговорками и т.д.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2. Начитанность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Эта компетенция включает в себя следующие составляющие: знание изученных произведений, представление о литературоведческих понятиях их использование и понимание; знание книг и произведений из круга детского чтения, предлагаемых в учебных хрестоматиях для каждого класса.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3. Умения работать с книгой 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Определение и выбор книг по жанрам, авторам, темам и т.д.); знание элементов книги.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4.  Навыки и умения собственно читательской деятельности, </a:t>
            </a: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обеспечивающие восприятие, интерпретацию (истолкование) и оценку художественного произведения как искусства слова, то есть по законам этого искусства (на доступном школьникам каждого года обучения уровне). В основе этой компетенции лежит разносторонняя работа с текстом. Главным считаю применение технологии формирования типа правильной читательской деятельности (технология продуктивного чтения)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92D050"/>
                </a:solidFill>
              </a:rPr>
              <a:t>Этапы формирования читательской компетентности младших школьников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подготовительный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начальный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основной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заключительный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Подготовительный этап – это этап обучения детей читательской азбуке. На этом этапе дети учатся воспринимать содержание детских книг на слух, рассматривать книги, устанавливать простейшие взаимосвязи между их содержанием и оформлением, приучаться выделять важнейшие надписи на обложке (заглавие книги, фамилию автора) и сразу же применять полученные знания в самостоятельной деятельности с книгой: складывать из знакомых букв слоги, слова, читать надписи.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660</TotalTime>
  <Words>517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Читательская компетентность</vt:lpstr>
      <vt:lpstr>Слайд 2</vt:lpstr>
      <vt:lpstr>Слайд 3</vt:lpstr>
      <vt:lpstr>1.Формирование навыка чтения</vt:lpstr>
      <vt:lpstr>2. Начитанность</vt:lpstr>
      <vt:lpstr>3. Умения работать с книгой </vt:lpstr>
      <vt:lpstr>4.  Навыки и умения собственно читательской деятельности, </vt:lpstr>
      <vt:lpstr>Этапы формирования читательской компетентности младших школьников  </vt:lpstr>
      <vt:lpstr>Слайд 9</vt:lpstr>
      <vt:lpstr>Слайд 10</vt:lpstr>
      <vt:lpstr>Слайд 11</vt:lpstr>
      <vt:lpstr>Слайд 12</vt:lpstr>
      <vt:lpstr>Слайд 13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компетентность </dc:title>
  <dc:creator>мама</dc:creator>
  <cp:lastModifiedBy>Кудряшня</cp:lastModifiedBy>
  <cp:revision>66</cp:revision>
  <dcterms:created xsi:type="dcterms:W3CDTF">2013-04-22T16:26:18Z</dcterms:created>
  <dcterms:modified xsi:type="dcterms:W3CDTF">2019-12-07T15:16:41Z</dcterms:modified>
</cp:coreProperties>
</file>