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778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167673" y="2575408"/>
            <a:ext cx="3516640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51418" y="189622"/>
            <a:ext cx="387923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2463242" y="4664179"/>
            <a:ext cx="6677183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8575623" y="6542"/>
            <a:ext cx="509347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17524" y="3007512"/>
            <a:ext cx="9141714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17524" y="3324747"/>
            <a:ext cx="9141714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140" y="854146"/>
            <a:ext cx="1411106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286241" y="4544219"/>
            <a:ext cx="1404951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876300" y="5011047"/>
            <a:ext cx="1122760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16478" y="4350236"/>
            <a:ext cx="1272587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183502" y="4572471"/>
            <a:ext cx="1387874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8344344" y="2895976"/>
            <a:ext cx="772642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3031996" y="5351894"/>
            <a:ext cx="261938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1175" y="3533670"/>
            <a:ext cx="9104588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899456" y="2684219"/>
            <a:ext cx="1616019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6875516" y="4138361"/>
            <a:ext cx="2267293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8520313" y="2338535"/>
            <a:ext cx="362814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0966" y="165020"/>
            <a:ext cx="7020314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7497" y="2476917"/>
            <a:ext cx="5187252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439EBAB1-95AC-4C46-8063-76B09D450BBF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592667"/>
            <a:ext cx="1971675" cy="557953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592667"/>
            <a:ext cx="5800725" cy="557953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A573D90A-B356-4F72-A9FE-7D83909D2A30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C4480750-3088-43D7-92E3-5CD088FD14D0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485900"/>
            <a:ext cx="6858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1810" y="4454034"/>
            <a:ext cx="6858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CFF42556-0BF0-419D-9C6A-5AA6621C47C9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6429" y="1485900"/>
            <a:ext cx="336042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2877" y="1485900"/>
            <a:ext cx="336042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3959E287-BE47-497A-9F4F-D8F7BDEC8336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6429" y="1376018"/>
            <a:ext cx="336042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6429" y="2144114"/>
            <a:ext cx="336042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32877" y="1376018"/>
            <a:ext cx="336042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32877" y="2144114"/>
            <a:ext cx="336042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F6255640-38F1-4F6B-82AE-E1FA4C594C67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6482633" y="3888585"/>
            <a:ext cx="159761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5085159" y="4191000"/>
            <a:ext cx="405747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94" y="4572001"/>
            <a:ext cx="8561457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7299178" y="958654"/>
            <a:ext cx="1050614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8171259" y="1248597"/>
            <a:ext cx="941097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6815590" y="2736977"/>
            <a:ext cx="679655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7885509" y="2438401"/>
            <a:ext cx="1113762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5991045" y="2988646"/>
            <a:ext cx="1829681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1" y="5181601"/>
            <a:ext cx="8372756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6893653" y="4800600"/>
            <a:ext cx="2249156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191" y="3799402"/>
            <a:ext cx="3289808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276934" y="506292"/>
            <a:ext cx="669674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8675798" y="452755"/>
            <a:ext cx="408172" cy="350313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17578" y="3048994"/>
            <a:ext cx="291131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6178" y="828877"/>
            <a:ext cx="4543914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A4814B5C-64B6-4395-8CBB-2CD62D71AD42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3959E287-BE47-497A-9F4F-D8F7BDEC8336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188720"/>
            <a:ext cx="233172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0420" y="457200"/>
            <a:ext cx="500634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2960" y="3474720"/>
            <a:ext cx="233172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9C6052A1-E17F-489D-9B09-E56612527781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188720"/>
            <a:ext cx="233172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3360420" y="457200"/>
            <a:ext cx="500634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2960" y="3474720"/>
            <a:ext cx="233172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s-ES" alt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EE48BC06-8B40-48AC-99F6-533831086DF7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6571059" y="5521528"/>
            <a:ext cx="257157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1" y="5652179"/>
            <a:ext cx="8561363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0311" y="5865036"/>
            <a:ext cx="8561363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8735766" y="947577"/>
            <a:ext cx="319984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481696" y="6212029"/>
            <a:ext cx="656603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1831" y="2873890"/>
            <a:ext cx="447921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04629" y="-13010"/>
            <a:ext cx="1037180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515890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8357436" y="105148"/>
            <a:ext cx="506303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8086999" y="2958793"/>
            <a:ext cx="77118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78910"/>
            <a:ext cx="6850298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Стиль образца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6429" y="1485901"/>
            <a:ext cx="6851142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1809" y="6601968"/>
            <a:ext cx="5233845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6656832" y="6601969"/>
            <a:ext cx="797399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7517511" y="6601968"/>
            <a:ext cx="4800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959E287-BE47-497A-9F4F-D8F7BDEC8336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ownloads\RusAnthem2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Что такое Родина?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61048"/>
            <a:ext cx="6400800" cy="576064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Выполнила Лопатина Лариса Валерьевна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ГЕРБ РОССИИ</a:t>
            </a:r>
            <a:endParaRPr lang="ru-RU" sz="5400" dirty="0"/>
          </a:p>
        </p:txBody>
      </p:sp>
      <p:pic>
        <p:nvPicPr>
          <p:cNvPr id="4" name="Содержимое 3" descr="гер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225" y="1485900"/>
            <a:ext cx="3457549" cy="41529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ФЛАГ РОССИИ</a:t>
            </a:r>
            <a:endParaRPr lang="ru-RU" sz="5400" dirty="0"/>
          </a:p>
        </p:txBody>
      </p:sp>
      <p:pic>
        <p:nvPicPr>
          <p:cNvPr id="4" name="Содержимое 3" descr="s1200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8060166" cy="452712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_image_20014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0"/>
            <a:ext cx="4968552" cy="692918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RusAnthem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516216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obolev-Ig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957312" cy="4823419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СТОЛИЦА РОССИИ</a:t>
            </a:r>
            <a:endParaRPr lang="ru-RU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1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4352283_TF02895269.potx" id="{FB871D73-79A6-4F7C-AECC-6837F38828FF}" vid="{FE1C3A72-2221-4220-9E47-B903D704F7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</TotalTime>
  <Words>14</Words>
  <Application>Microsoft Office PowerPoint</Application>
  <PresentationFormat>Экран (4:3)</PresentationFormat>
  <Paragraphs>5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Что такое Родина?</vt:lpstr>
      <vt:lpstr>ГЕРБ РОССИИ</vt:lpstr>
      <vt:lpstr>ФЛАГ РОССИИ</vt:lpstr>
      <vt:lpstr>Презентация PowerPoint</vt:lpstr>
      <vt:lpstr>СТОЛИЦА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Родина?</dc:title>
  <dc:creator>admin</dc:creator>
  <cp:lastModifiedBy>о</cp:lastModifiedBy>
  <cp:revision>5</cp:revision>
  <dcterms:created xsi:type="dcterms:W3CDTF">2019-09-04T12:55:30Z</dcterms:created>
  <dcterms:modified xsi:type="dcterms:W3CDTF">2019-12-07T18:17:41Z</dcterms:modified>
</cp:coreProperties>
</file>