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0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4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2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9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02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97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37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5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3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6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09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146E-1F4B-4665-A106-BC5D84AFA415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0784F-8F09-44F2-A3F9-6B66E5DC8B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31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385" y="580768"/>
            <a:ext cx="7937155" cy="89448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COMPARING HOLIDAYS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385" y="1622431"/>
            <a:ext cx="7937156" cy="378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02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848497"/>
            <a:ext cx="9014254" cy="84219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  VICTORY DAY  </a:t>
            </a:r>
            <a:r>
              <a:rPr lang="en-US" dirty="0" smtClean="0"/>
              <a:t>vs  REMEMBRANCE </a:t>
            </a:r>
            <a:r>
              <a:rPr lang="en-US" dirty="0" smtClean="0"/>
              <a:t>DAY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1958181"/>
            <a:ext cx="4762500" cy="4086225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Carnation</a:t>
            </a:r>
          </a:p>
          <a:p>
            <a:r>
              <a:rPr lang="en-US" dirty="0" smtClean="0"/>
              <a:t>St. George Ribbon</a:t>
            </a:r>
            <a:endParaRPr lang="ru-RU" dirty="0" smtClean="0"/>
          </a:p>
          <a:p>
            <a:r>
              <a:rPr lang="en-US" dirty="0" smtClean="0"/>
              <a:t>Order of </a:t>
            </a:r>
            <a:r>
              <a:rPr lang="en-US" dirty="0"/>
              <a:t>G</a:t>
            </a:r>
            <a:r>
              <a:rPr lang="en-US" dirty="0" smtClean="0"/>
              <a:t>lory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9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03188"/>
            <a:ext cx="7811530" cy="887499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Victory Day vs Remembrance Day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Different:</a:t>
            </a:r>
            <a:endParaRPr lang="ru-RU" dirty="0"/>
          </a:p>
          <a:p>
            <a:r>
              <a:rPr lang="en-US" dirty="0"/>
              <a:t>- the date is different</a:t>
            </a:r>
            <a:endParaRPr lang="ru-RU" dirty="0"/>
          </a:p>
          <a:p>
            <a:r>
              <a:rPr lang="en-US" dirty="0"/>
              <a:t>- there isn't a parade</a:t>
            </a:r>
            <a:endParaRPr lang="ru-RU" dirty="0"/>
          </a:p>
          <a:p>
            <a:r>
              <a:rPr lang="en-US" dirty="0"/>
              <a:t>- it's about different wars</a:t>
            </a:r>
            <a:endParaRPr lang="ru-RU" dirty="0"/>
          </a:p>
          <a:p>
            <a:r>
              <a:rPr lang="en-US" dirty="0"/>
              <a:t>- the flower od the holiday is different</a:t>
            </a:r>
            <a:endParaRPr lang="ru-RU" dirty="0"/>
          </a:p>
          <a:p>
            <a:r>
              <a:rPr lang="en-US" b="1" dirty="0"/>
              <a:t>Similar:</a:t>
            </a:r>
            <a:endParaRPr lang="ru-RU" dirty="0"/>
          </a:p>
          <a:p>
            <a:r>
              <a:rPr lang="en-US" dirty="0"/>
              <a:t>- </a:t>
            </a:r>
            <a:r>
              <a:rPr lang="en-US" dirty="0" err="1"/>
              <a:t>honour</a:t>
            </a:r>
            <a:r>
              <a:rPr lang="en-US" dirty="0"/>
              <a:t> the soldiers who died in wars</a:t>
            </a:r>
            <a:endParaRPr lang="ru-RU" dirty="0"/>
          </a:p>
          <a:p>
            <a:r>
              <a:rPr lang="en-US" dirty="0"/>
              <a:t>- people go to church</a:t>
            </a:r>
            <a:endParaRPr lang="ru-RU" dirty="0"/>
          </a:p>
          <a:p>
            <a:r>
              <a:rPr lang="en-US" dirty="0"/>
              <a:t>- lots of people take part in it</a:t>
            </a:r>
            <a:endParaRPr lang="ru-RU" dirty="0"/>
          </a:p>
          <a:p>
            <a:r>
              <a:rPr lang="en-US" dirty="0"/>
              <a:t>- there are monuments in both countries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22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87395"/>
            <a:ext cx="5846805" cy="60329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wreath (</a:t>
            </a:r>
            <a:r>
              <a:rPr lang="ru-RU" dirty="0"/>
              <a:t>венок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solemn (</a:t>
            </a:r>
            <a:r>
              <a:rPr lang="ru-RU" dirty="0"/>
              <a:t>торжественное</a:t>
            </a:r>
            <a:r>
              <a:rPr lang="en-US" dirty="0"/>
              <a:t>) commemoration (</a:t>
            </a:r>
            <a:r>
              <a:rPr lang="ru-RU" dirty="0"/>
              <a:t>поминовение</a:t>
            </a:r>
            <a:r>
              <a:rPr lang="en-US" dirty="0"/>
              <a:t>)</a:t>
            </a:r>
            <a:endParaRPr lang="ru-RU" dirty="0"/>
          </a:p>
          <a:p>
            <a:r>
              <a:rPr lang="ru-RU" dirty="0" err="1"/>
              <a:t>significance</a:t>
            </a:r>
            <a:r>
              <a:rPr lang="ru-RU" dirty="0"/>
              <a:t> (значение, значимость, важность)</a:t>
            </a:r>
          </a:p>
          <a:p>
            <a:r>
              <a:rPr lang="ru-RU" dirty="0" err="1"/>
              <a:t>trumpet</a:t>
            </a:r>
            <a:r>
              <a:rPr lang="ru-RU" dirty="0"/>
              <a:t> (труба), </a:t>
            </a:r>
            <a:r>
              <a:rPr lang="ru-RU" dirty="0" err="1"/>
              <a:t>bugle</a:t>
            </a:r>
            <a:r>
              <a:rPr lang="ru-RU" dirty="0"/>
              <a:t> (горн)</a:t>
            </a:r>
          </a:p>
          <a:p>
            <a:r>
              <a:rPr lang="ru-RU" dirty="0" err="1"/>
              <a:t>easily</a:t>
            </a:r>
            <a:r>
              <a:rPr lang="ru-RU" dirty="0"/>
              <a:t> </a:t>
            </a:r>
            <a:r>
              <a:rPr lang="ru-RU" dirty="0" err="1"/>
              <a:t>damaged</a:t>
            </a:r>
            <a:r>
              <a:rPr lang="ru-RU" dirty="0"/>
              <a:t> (легко повреждаемый)</a:t>
            </a:r>
          </a:p>
          <a:p>
            <a:r>
              <a:rPr lang="ru-RU" dirty="0" err="1"/>
              <a:t>remark</a:t>
            </a:r>
            <a:r>
              <a:rPr lang="ru-RU" dirty="0"/>
              <a:t> (заметить, отметить)</a:t>
            </a:r>
          </a:p>
          <a:p>
            <a:r>
              <a:rPr lang="en-US" dirty="0" err="1"/>
              <a:t>remembarance</a:t>
            </a:r>
            <a:r>
              <a:rPr lang="en-US" dirty="0"/>
              <a:t> (</a:t>
            </a:r>
            <a:r>
              <a:rPr lang="ru-RU" dirty="0"/>
              <a:t>память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poppy (</a:t>
            </a:r>
            <a:r>
              <a:rPr lang="ru-RU" dirty="0"/>
              <a:t>мак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battlefield (</a:t>
            </a:r>
            <a:r>
              <a:rPr lang="ru-RU" dirty="0"/>
              <a:t>поле сражения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delicate (</a:t>
            </a:r>
            <a:r>
              <a:rPr lang="ru-RU" dirty="0"/>
              <a:t>нежный</a:t>
            </a:r>
            <a:r>
              <a:rPr lang="en-US" dirty="0"/>
              <a:t>, </a:t>
            </a:r>
            <a:r>
              <a:rPr lang="ru-RU" dirty="0"/>
              <a:t>хрупкий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memorial services  (</a:t>
            </a:r>
            <a:r>
              <a:rPr lang="ru-RU" dirty="0"/>
              <a:t>поминальные службы</a:t>
            </a:r>
            <a:r>
              <a:rPr lang="en-US" dirty="0"/>
              <a:t>)</a:t>
            </a:r>
            <a:endParaRPr lang="ru-RU" dirty="0"/>
          </a:p>
          <a:p>
            <a:r>
              <a:rPr lang="en-US" dirty="0"/>
              <a:t>attend (courses)</a:t>
            </a:r>
            <a:endParaRPr lang="ru-RU" dirty="0"/>
          </a:p>
          <a:p>
            <a:r>
              <a:rPr lang="ru-RU" dirty="0" err="1"/>
              <a:t>Cenotaph</a:t>
            </a:r>
            <a:r>
              <a:rPr lang="ru-RU" dirty="0"/>
              <a:t> (памятник неизвестному солдату)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4101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153</Words>
  <Application>Microsoft Office PowerPoint</Application>
  <PresentationFormat>Широкоэкранный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COMPARING HOLIDAYS</vt:lpstr>
      <vt:lpstr>  VICTORY DAY  vs  REMEMBRANCE DAY</vt:lpstr>
      <vt:lpstr>Victory Day vs Remembrance Day</vt:lpstr>
      <vt:lpstr>NEW WORDS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HOLIDAYS</dc:title>
  <dc:creator>Елена Влдимировна Елагина</dc:creator>
  <cp:lastModifiedBy>Елена Влдимировна Елагина</cp:lastModifiedBy>
  <cp:revision>5</cp:revision>
  <dcterms:created xsi:type="dcterms:W3CDTF">2015-11-17T05:38:01Z</dcterms:created>
  <dcterms:modified xsi:type="dcterms:W3CDTF">2016-01-23T08:08:22Z</dcterms:modified>
</cp:coreProperties>
</file>