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02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3FCAFA-60F0-439A-BCD9-15E3D34FA3D7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37159A-196E-439D-AF90-2E6185C0675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3FCAFA-60F0-439A-BCD9-15E3D34FA3D7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37159A-196E-439D-AF90-2E6185C067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3FCAFA-60F0-439A-BCD9-15E3D34FA3D7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37159A-196E-439D-AF90-2E6185C067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3FCAFA-60F0-439A-BCD9-15E3D34FA3D7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37159A-196E-439D-AF90-2E6185C067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3FCAFA-60F0-439A-BCD9-15E3D34FA3D7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37159A-196E-439D-AF90-2E6185C0675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3FCAFA-60F0-439A-BCD9-15E3D34FA3D7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37159A-196E-439D-AF90-2E6185C067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3FCAFA-60F0-439A-BCD9-15E3D34FA3D7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37159A-196E-439D-AF90-2E6185C067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3FCAFA-60F0-439A-BCD9-15E3D34FA3D7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37159A-196E-439D-AF90-2E6185C067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3FCAFA-60F0-439A-BCD9-15E3D34FA3D7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37159A-196E-439D-AF90-2E6185C0675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3FCAFA-60F0-439A-BCD9-15E3D34FA3D7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37159A-196E-439D-AF90-2E6185C0675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3FCAFA-60F0-439A-BCD9-15E3D34FA3D7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37159A-196E-439D-AF90-2E6185C0675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D3FCAFA-60F0-439A-BCD9-15E3D34FA3D7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B37159A-196E-439D-AF90-2E6185C0675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88641"/>
            <a:ext cx="7704856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Муниципальное бюджетное общеобразовательное учреждение  «Средняя общеобразовательная школа №8» города Ханты-Мансийска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564904"/>
            <a:ext cx="7560840" cy="3888432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cs typeface="Aparajita" pitchFamily="34" charset="0"/>
              </a:rPr>
              <a:t>Деловая игра «Знатоки русского языка» 3 класс.</a:t>
            </a:r>
          </a:p>
          <a:p>
            <a:endParaRPr lang="ru-RU" dirty="0"/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                              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               Подготовили: </a:t>
            </a:r>
            <a:r>
              <a:rPr lang="ru-RU" b="1" i="1" dirty="0" smtClean="0">
                <a:solidFill>
                  <a:srgbClr val="002060"/>
                </a:solidFill>
              </a:rPr>
              <a:t>Середа О.И.;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                                     Худорожкова С.Р.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тур. Город слов.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Беда, робкий, специальность, желать, огромный, занимательный.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Тихо, старый, твёрдый, ссориться, смех, сытый.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Игра "Наборщик"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Из букв слова </a:t>
            </a:r>
            <a:r>
              <a:rPr lang="ru-RU" sz="2800" b="1" dirty="0" smtClean="0">
                <a:solidFill>
                  <a:srgbClr val="C00000"/>
                </a:solidFill>
              </a:rPr>
              <a:t>ЗНАТОКИ</a:t>
            </a:r>
            <a:r>
              <a:rPr lang="ru-RU" dirty="0" smtClean="0">
                <a:solidFill>
                  <a:srgbClr val="C00000"/>
                </a:solidFill>
              </a:rPr>
              <a:t> составить как можно больше слов.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4400" b="1" dirty="0">
                <a:effectLst/>
                <a:latin typeface="Times New Roman"/>
                <a:ea typeface="Calibri"/>
                <a:cs typeface="Times New Roman"/>
              </a:rPr>
              <a:t>Подведение итогов игры.</a:t>
            </a:r>
            <a:r>
              <a:rPr lang="ru-RU" sz="3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Награждение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514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40152" y="5661248"/>
            <a:ext cx="2880320" cy="432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/>
              <a:t>Лев Николаевич Толстой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pic>
        <p:nvPicPr>
          <p:cNvPr id="1026" name="Picture 2" descr="Portrait of Alexander Pushkin (Orest Kiprensky, 1827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36563" cy="30689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8" name="Picture 4" descr="L.N.Tolstoy Prokudin-Gorsk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484784"/>
            <a:ext cx="3275856" cy="39217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30" name="Picture 6" descr="&amp;Mcy;&amp;ucy;&amp;zcy;&amp;iecy;&amp;jcy;-&amp;dcy;&amp;acy;&amp;chcy;&amp;acy; &amp;Acy;.&amp;Scy;. &amp;Pcy;&amp;ucy;&amp;shcy;&amp;kcy;&amp;icy;&amp;ncy;&amp;acy; (&amp;gcy;. &amp;Pcy;&amp;ucy;&amp;shcy;&amp;kcy;&amp;icy;&amp;ncy;, &amp;TScy;&amp;acy;&amp;rcy;&amp;scy;&amp;kcy;&amp;ocy;&amp;iecy; &amp;Scy;&amp;iecy;&amp;lcy;&amp;ocy;) - &amp;Mcy;&amp;iecy;&amp;tcy;&amp;ocy;&amp;dcy;&amp;icy;&amp;chcy;&amp;iecy;&amp;scy;&amp;kcy;&amp;icy;&amp;iecy; &amp;ucy;&amp;kcy;&amp;acy;&amp;zcy;&amp;acy;&amp;ncy;&amp;icy;&amp;yacy; &amp;pcy;&amp;ocy; &amp;pcy;&amp;rcy;&amp;ocy;&amp;vcy;&amp;iecy;&amp;dcy;&amp;iecy;&amp;ncy;&amp;icy;&amp;yucy; &amp;scy;&amp;acy;&amp;mcy;&amp;ocy;&amp;scy;&amp;tcy;&amp;ocy;&amp;yacy;&amp;tcy;&amp;iecy;&amp;lcy;&amp;softcy;&amp;ncy;&amp;ocy;&amp;jcy; &amp;rcy;&amp;acy;&amp;bcy;&amp;ocy;&amp;tcy;&amp;ycy; &amp;scy;&amp;tcy;&amp;ucy;&amp;dcy;&amp;iecy;&amp;ncy;&amp;tcy;&amp;ocy;&amp;v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0"/>
            <a:ext cx="2525925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32" name="Picture 8" descr="&amp;Scy;&amp;kcy;&amp;acy;&amp;chcy;&amp;acy;&amp;tcy;&amp;softcy; &amp;bcy;&amp;iecy;&amp;scy;&amp;pcy;&amp;lcy;&amp;acy;&amp;tcy;&amp;ncy;&amp;ocy; &amp;kcy;&amp;ncy;&amp;icy;&amp;gcy;&amp;ucy;: &amp;Ncy;&amp;ocy;&amp;chcy;&amp;softcy; &amp;pcy;&amp;iecy;&amp;rcy;&amp;iecy;&amp;dcy; &amp;Rcy;&amp;ocy;&amp;zhcy;&amp;dcy;&amp;iecy;&amp;scy;&amp;tcy;&amp;vcy;&amp;ocy;&amp;mcy; (&amp;acy;&amp;ucy;&amp;dcy;&amp;icy;&amp;ocy;&amp;scy;&amp;pcy;&amp;iecy;&amp;kcy;&amp;tcy;&amp;acy;&amp;kcy;&amp;lcy;&amp;softcy;). &amp;Ncy;&amp;acy;&amp;zcy;&amp;vcy;&amp;acy;&amp;ncy;&amp;icy;&amp;iecy;: &amp;Ncy;&amp;ocy;&amp;chcy;&amp;softcy; &amp;pcy;&amp;iecy;&amp;rcy;&amp;iecy;&amp;dcy; &amp;Rcy;&amp;ocy;&amp;zhcy;&amp;dcy;&amp;iecy;&amp;scy;&amp;tcy;&amp;vcy;&amp;ocy;&amp;mcy; (&amp;acy;&amp;ucy;&amp;dcy;&amp;icy;&amp;ocy;&amp;scy;&amp;pcy;&amp;iecy;&amp;kcy;&amp;tcy;&amp;acy;&amp;kcy;&amp;lcy;&amp;softcy;) &amp;Acy;&amp;vcy;&amp;tcy;&amp;ocy;&amp;rcy;: &amp;Ncy;&amp;icy;&amp;kcy;&amp;ocy;&amp;lcy;&amp;acy;&amp;j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3933056"/>
            <a:ext cx="3378869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3175509"/>
          <a:ext cx="2232248" cy="560832"/>
        </p:xfrm>
        <a:graphic>
          <a:graphicData uri="http://schemas.openxmlformats.org/drawingml/2006/table">
            <a:tbl>
              <a:tblPr/>
              <a:tblGrid>
                <a:gridCol w="2232248"/>
              </a:tblGrid>
              <a:tr h="3975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Александр Сергеевич Пушкин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33207" y="6309320"/>
          <a:ext cx="3398833" cy="548680"/>
        </p:xfrm>
        <a:graphic>
          <a:graphicData uri="http://schemas.openxmlformats.org/drawingml/2006/table">
            <a:tbl>
              <a:tblPr/>
              <a:tblGrid>
                <a:gridCol w="3398833"/>
              </a:tblGrid>
              <a:tr h="548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j-lt"/>
                          <a:ea typeface="Calibri"/>
                          <a:cs typeface="Times New Roman"/>
                        </a:rPr>
                        <a:t>Николай Васильевич Гоголь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915816" y="3284984"/>
          <a:ext cx="2664296" cy="490728"/>
        </p:xfrm>
        <a:graphic>
          <a:graphicData uri="http://schemas.openxmlformats.org/drawingml/2006/table">
            <a:tbl>
              <a:tblPr/>
              <a:tblGrid>
                <a:gridCol w="2664296"/>
              </a:tblGrid>
              <a:tr h="2404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j-lt"/>
                          <a:ea typeface="Calibri"/>
                          <a:cs typeface="Times New Roman"/>
                        </a:rPr>
                        <a:t>Иван Сергеевич Тургенев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Правила игры: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1. На обсуждение вопроса даётся время.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2. До истечения этого времени команда должна найти ответ.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3. Капитан решает вопрос о том, кто будет отвечать.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4. Если команда даёт неправильный ответ, отвечает другая команда.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тур. Разминка.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Какое слово заблудилось:</a:t>
            </a:r>
          </a:p>
          <a:p>
            <a:pPr lvl="0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1.Мороз, морозный, заморозить, заморский, морозильник, заморозки? </a:t>
            </a:r>
          </a:p>
          <a:p>
            <a:pPr lvl="0">
              <a:buNone/>
            </a:pPr>
            <a:r>
              <a:rPr lang="ru-RU" dirty="0" smtClean="0">
                <a:solidFill>
                  <a:srgbClr val="00B050"/>
                </a:solidFill>
              </a:rPr>
              <a:t>2.Полет, летчик, летучий, лето, летать?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1.Бабушка, сорока, повар, Зоя, ромашка, щенок.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2. Дерево, дом, окно, школьник, портфель, дорога.</a:t>
            </a:r>
          </a:p>
          <a:p>
            <a:endParaRPr lang="ru-RU" dirty="0"/>
          </a:p>
        </p:txBody>
      </p:sp>
      <p:pic>
        <p:nvPicPr>
          <p:cNvPr id="17410" name="Picture 2" descr="&amp;Kcy;&amp;acy;&amp;kcy; &amp;ncy;&amp;acy;&amp;rcy;&amp;icy;&amp;scy;&amp;ocy;&amp;vcy;&amp;acy;&amp;tcy;&amp;softcy; &amp;bcy;&amp;acy;&amp;bcy;&amp;ucy;&amp;shcy;&amp;iecy;&amp;kcy; &amp;icy; &amp;mcy;&amp;acy;&amp;mcy; &amp;rcy;&amp;icy;&amp;scy;&amp;ucy;&amp;ncy;&amp;ocy;&amp;kcy; &amp;Scy;&amp;acy;&amp;jcy;&amp;tcy; &amp;ocy; &amp;rcy;&amp;icy;&amp;scy;&amp;ocy;&amp;vcy;&amp;acy;&amp;n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1884440" cy="2281032"/>
          </a:xfrm>
          <a:prstGeom prst="rect">
            <a:avLst/>
          </a:prstGeom>
          <a:noFill/>
        </p:spPr>
      </p:pic>
      <p:pic>
        <p:nvPicPr>
          <p:cNvPr id="17412" name="Picture 4" descr="&amp;kcy;&amp;acy;&amp;rcy;&amp;tcy;&amp;icy;&amp;ncy;&amp;kcy;&amp;icy; &amp;dcy;&amp;iecy;&amp;tcy;&amp;scy;&amp;kcy;&amp;icy;&amp;iecy;. &amp;Kcy;&amp;ocy;&amp;mcy;&amp;mcy;&amp;iecy;&amp;ncy;&amp;tcy;&amp;acy;&amp;rcy;&amp;icy;&amp;icy; : &amp;Bcy;&amp;lcy;&amp;ocy;&amp;gcy;&amp;icy; &amp;Gcy;&amp;ocy;&amp;lcy;&amp;ocy;&amp;scy; &amp;Rcy;&amp;ocy;&amp;scy;&amp;scy;&amp;icy;&amp;i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692696"/>
            <a:ext cx="2555776" cy="1999386"/>
          </a:xfrm>
          <a:prstGeom prst="rect">
            <a:avLst/>
          </a:prstGeom>
          <a:noFill/>
        </p:spPr>
      </p:pic>
      <p:pic>
        <p:nvPicPr>
          <p:cNvPr id="17414" name="Picture 6" descr="&amp;Ocy;&amp;rcy;&amp;gcy;&amp;acy;&amp;ncy;&amp;icy;&amp;zcy;&amp;acy;&amp;tscy;&amp;icy;&amp;yacy; &amp;pcy;&amp;icy;&amp;tcy;&amp;acy;&amp;ncy;&amp;icy;&amp;y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60648"/>
            <a:ext cx="1656184" cy="1963761"/>
          </a:xfrm>
          <a:prstGeom prst="rect">
            <a:avLst/>
          </a:prstGeom>
          <a:noFill/>
        </p:spPr>
      </p:pic>
      <p:pic>
        <p:nvPicPr>
          <p:cNvPr id="17416" name="Picture 8" descr="&amp;Scy;&amp;kcy;&amp;ocy;&amp;rcy;&amp;ocy;&amp;gcy;&amp;ocy;&amp;vcy;&amp;ocy;&amp;rcy;&amp;kcy;&amp;icy; &amp;dcy;&amp;lcy;&amp;yacy; &amp;dcy;&amp;iecy;&amp;tcy;&amp;iecy;&amp;jcy;. &amp;Rcy;&amp;ucy;&amp;scy;&amp;scy;&amp;kcy;&amp;icy;&amp;iecy; &amp;scy;&amp;kcy;&amp;ocy;&amp;rcy;&amp;ocy;&amp;gcy;&amp;ocy;&amp;vcy;&amp;ocy;&amp;rcy;&amp;kcy;&amp;icy;. &amp;Dcy;&amp;iecy;&amp;tcy;&amp;scy;&amp;kcy;&amp;icy;&amp;iecy; &amp;scy;&amp;kcy;&amp;ocy;&amp;rcy;&amp;ocy;&amp;gcy;&amp;ocy;&amp;vcy;&amp;ocy;&amp;rcy;&amp;kcy;&amp;icy;. &amp;Scy;&amp;kcy;&amp;ocy;&amp;rcy;&amp;ocy;&amp;gcy;&amp;ocy;&amp;vcy;&amp;ocy;&amp;rcy;&amp;kcy;&amp;icy; &amp;dcy;&amp;lcy;&amp;yacy; &amp;rcy;&amp;acy;&amp;zcy;&amp;vcy;&amp;icy;&amp;tcy;&amp;icy;&amp;yacy; &amp;rcy;&amp;iecy;&amp;chcy;&amp;icy;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692696"/>
            <a:ext cx="2107687" cy="1793776"/>
          </a:xfrm>
          <a:prstGeom prst="rect">
            <a:avLst/>
          </a:prstGeom>
          <a:noFill/>
        </p:spPr>
      </p:pic>
      <p:pic>
        <p:nvPicPr>
          <p:cNvPr id="17418" name="Picture 10" descr="&amp;Lcy;&amp;iecy;&amp;tcy;&amp;ocy; &amp;vcy; &amp;kcy;&amp;acy;&amp;rcy;&amp;tcy;&amp;icy;&amp;ncy;&amp;kcy;&amp;acy;&amp;khcy; &amp;icy; &amp;scy;&amp;tcy;&amp;icy;&amp;khcy;&amp;acy;&amp;khcy; &amp;dcy;&amp;lcy;&amp;yacy; &amp;dcy;&amp;iecy;&amp;tcy;&amp;iecy;&amp;j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2708920"/>
            <a:ext cx="1259632" cy="1798002"/>
          </a:xfrm>
          <a:prstGeom prst="rect">
            <a:avLst/>
          </a:prstGeom>
          <a:noFill/>
        </p:spPr>
      </p:pic>
      <p:pic>
        <p:nvPicPr>
          <p:cNvPr id="17420" name="Picture 12" descr="&amp;Mcy;&amp;yacy;&amp;gcy;&amp;kcy;. &amp;icy;&amp;gcy;&amp;rcy;. - &amp;SHCHcy;&amp;IEcy;&amp;Ncy;&amp;Ocy;&amp;Kcy; &amp;Scy; &amp;Lcy;&amp;Ocy;&amp;KHcy;&amp;Mcy;&amp;Acy;&amp;Tcy;&amp;Ycy;&amp;Mcy;&amp;Icy; &amp;Ucy;&amp;SHcy;&amp;Kcy;&amp;Acy;&amp;Mcy;&amp;Icy; (&amp;mcy;&amp;ucy;&amp;zcy;., 25 &amp;scy;&amp;mcy;) 0147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0"/>
            <a:ext cx="1872208" cy="1872208"/>
          </a:xfrm>
          <a:prstGeom prst="rect">
            <a:avLst/>
          </a:prstGeom>
          <a:noFill/>
        </p:spPr>
      </p:pic>
      <p:pic>
        <p:nvPicPr>
          <p:cNvPr id="17422" name="Picture 14" descr="&amp;Dcy;&amp;ocy;&amp;mcy;, &amp;dcy;&amp;ocy;&amp;mcy;&amp;icy;&amp;kcy; &amp;dcy;&amp;lcy;&amp;yacy; &amp;dcy;&amp;iecy;&amp;tcy;&amp;iecy;&amp;jcy; &amp;bcy;&amp;iecy;&amp;scy;&amp;pcy;&amp;lcy;&amp;acy;&amp;tcy;&amp;ncy;&amp;ycy;&amp;iecy; &amp;kcy;&amp;acy;&amp;rcy;&amp;tcy;&amp;icy;&amp;ncy;&amp;kcy;&amp;icy; &amp;pcy;&amp;rcy;&amp;ocy; &amp;dcy;&amp;ocy;&amp;mcy; &amp;scy; &amp;kcy;&amp;ocy;&amp;dcy;&amp;acy;&amp;mcy;&amp;icy; &amp;dcy;&amp;lcy;&amp;yacy; &amp;vcy;&amp;scy;&amp;tcy;&amp;acy;&amp;vcy;&amp;kcy;&amp;icy;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5157192"/>
            <a:ext cx="2441550" cy="1700808"/>
          </a:xfrm>
          <a:prstGeom prst="rect">
            <a:avLst/>
          </a:prstGeom>
          <a:noFill/>
        </p:spPr>
      </p:pic>
      <p:pic>
        <p:nvPicPr>
          <p:cNvPr id="17424" name="Picture 16" descr="&amp;Ocy;&amp;tcy;&amp;rcy;&amp;icy;&amp;scy;&amp;ocy;&amp;vcy;&amp;kcy;&amp;icy; &quot; &amp;Dcy;&amp;IEcy;&amp;Tcy;&amp;scy;&amp;acy;&amp;dcy;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55768" y="5103884"/>
            <a:ext cx="2088232" cy="1754116"/>
          </a:xfrm>
          <a:prstGeom prst="rect">
            <a:avLst/>
          </a:prstGeom>
          <a:noFill/>
        </p:spPr>
      </p:pic>
      <p:pic>
        <p:nvPicPr>
          <p:cNvPr id="17426" name="Picture 18" descr="&amp;Dcy;&amp;iecy;&amp;tcy;&amp;scy;&amp;kcy;&amp;icy;&amp;iecy; &amp;fcy;&amp;ocy;&amp;ncy;&amp;ycy; &amp;ncy;&amp;acy; &amp;rcy;&amp;acy;&amp;zcy;&amp;ncy;&amp;ycy;&amp;iecy; &amp;tcy;&amp;iecy;&amp;mcy;&amp;ycy;,&amp;Fcy;&amp;ocy;&amp;ncy;&amp;ycy; &amp;dcy;&amp;lcy;&amp;yacy; &amp;fcy;&amp;ocy;&amp;tcy;&amp;ocy;&amp;shcy;&amp;ocy;&amp;pcy;&amp;acy;,&amp;Vcy;&amp;scy;&amp;iecy; &amp;dcy;&amp;lcy;&amp;yacy; &amp;Fcy;&amp;ocy;&amp;tcy;&amp;ocy;&amp;shcy;&amp;ocy;&amp;pcy;&amp;acy;,&amp;Scy;&amp;kcy;&amp;acy;&amp;chcy;&amp;acy;&amp;tcy;&amp;softcy; &amp;bcy;&amp;iecy;&amp;scy;&amp;pcy;&amp;lcy;&amp;acy;&amp;tcy;&amp;ncy;&amp;ocy; &amp;Vcy;&amp;scy;&amp;iocy; &amp;Lcy;&amp;ucy;&amp;chcy;&amp;shcy;&amp;icy;&amp;iecy; &amp;dcy;&amp;lcy;&amp;yacy; &amp;Fcy;&amp;ocy;&amp;tcy;&amp;ocy;&amp;shcy;&amp;ocy;&amp;pcy; &amp;ncy;&amp;acy; spryter.3dn.ru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87824" y="5452404"/>
            <a:ext cx="1872208" cy="1405596"/>
          </a:xfrm>
          <a:prstGeom prst="rect">
            <a:avLst/>
          </a:prstGeom>
          <a:noFill/>
        </p:spPr>
      </p:pic>
      <p:pic>
        <p:nvPicPr>
          <p:cNvPr id="17428" name="Picture 20" descr="&amp;Zcy;&amp;acy;&amp;gcy;&amp;acy;&amp;dcy;&amp;kcy;&amp;icy; &amp;Dcy;&amp;lcy;&amp;yacy; &amp;Dcy;&amp;iecy;&amp;tcy;&amp;iecy;&amp;jcy; &amp;mcy;&amp;icy;&amp;rcy; &amp;icy;&amp;ncy;&amp;tcy;&amp;iecy;&amp;lcy;&amp;lcy;&amp;iecy;&amp;kcy;&amp;tcy;&amp;ucy;&amp;acy;&amp;lcy;&amp;softcy;&amp;ncy;&amp;ycy;&amp;khcy; &amp;rcy;&amp;acy;&amp;zcy;&amp;vcy;&amp;lcy;&amp;iecy;&amp;chcy;&amp;iecy;&amp;ncy;&amp;icy;&amp;jcy;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463480" y="5157192"/>
            <a:ext cx="1700808" cy="1700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тур. Входные билеты.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421278"/>
              </p:ext>
            </p:extLst>
          </p:nvPr>
        </p:nvGraphicFramePr>
        <p:xfrm>
          <a:off x="2145982" y="2743962"/>
          <a:ext cx="6077585" cy="2917762"/>
        </p:xfrm>
        <a:graphic>
          <a:graphicData uri="http://schemas.openxmlformats.org/drawingml/2006/table">
            <a:tbl>
              <a:tblPr firstRow="1" firstCol="1" bandRow="1"/>
              <a:tblGrid>
                <a:gridCol w="3038475"/>
                <a:gridCol w="303911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М . л . ко 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                                                       х . р . </a:t>
                      </a:r>
                      <a:r>
                        <a:rPr lang="ru-RU" sz="2400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шо</a:t>
                      </a:r>
                      <a:endParaRPr lang="ru-RU" sz="2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Быстр .	                                                      скор .</a:t>
                      </a:r>
                      <a:endParaRPr lang="ru-RU" sz="2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 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дро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                                                           </a:t>
                      </a: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. </a:t>
                      </a: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лы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Тру 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                                                                      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кру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С . м . </a:t>
                      </a: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лё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.                                                              п . р . хо 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Радос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. </a:t>
                      </a: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ный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                                                  </a:t>
                      </a: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звёз</a:t>
                      </a: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. </a:t>
                      </a:r>
                      <a:r>
                        <a:rPr lang="ru-RU" sz="2400" dirty="0" err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ный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&amp;Dcy;&amp;vcy;&amp;ocy;&amp;iecy; &amp;dcy;&amp;iecy;&amp;lcy;&amp;ocy;&amp;vcy;&amp;ycy;&amp;khcy; &amp;lcy;&amp;yucy;&amp;dcy;&amp;iecy;&amp;jcy; &amp;scy; &amp;pcy;&amp;acy;&amp;pcy;&amp;kcy;&amp;acy;&amp;mcy;&amp;icy; &amp;pcy;&amp;ocy;&amp;dcy;&amp;mcy;&amp;ycy;&amp;shcy;&amp;kcy;&amp;ocy;&amp;jcy;. &amp;IEcy;&amp;vcy;&amp;rcy;&amp;ocy;&amp;pcy;&amp;iecy;&amp;iecy;&amp;tscy; &amp;icy; &amp;tcy;&amp;iecy;&amp;mcy;&amp;ncy;&amp;ocy;&amp;kcy;&amp;ocy;&amp;zhcy;&amp;icy;&amp;jcy; &amp;mcy;&amp;ucy;&amp;zhcy;&amp;chcy;&amp;icy;&amp;ncy;&amp;acy;; &amp;icy;&amp;lcy;&amp;lcy;&amp;yucy;&amp;scy;&amp;tcy;&amp;rcy;&amp;acy;&amp;tscy;&amp;icy;&amp;yacy; 2984561, &amp;icy;&amp;lcy;&amp;lcy;&amp;yucy;&amp;scy;&amp;tcy;&amp;rcy;&amp;acy;&amp;tcy;&amp;ocy;&amp;rcy; &amp;Acy;&amp;lcy;&amp;iecy;&amp;kcy;&amp;scy;&amp;acy;&amp;ncy;&amp;dcy;&amp;rcy; &amp;Gcy;&amp;acy;&amp;lcy;&amp;acy;&amp;tcy;&amp;acy;. &amp;Fcy;&amp;ocy;&amp;tcy;&amp;ocy;&amp;b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708920"/>
            <a:ext cx="4057775" cy="4003551"/>
          </a:xfrm>
          <a:prstGeom prst="rect">
            <a:avLst/>
          </a:prstGeom>
          <a:noFill/>
        </p:spPr>
      </p:pic>
      <p:pic>
        <p:nvPicPr>
          <p:cNvPr id="20486" name="Picture 6" descr="&amp;Fcy;&amp;ocy;&amp;rcy;&amp;ucy;&amp;mcy; &amp;Bcy;&amp;iecy;&amp;lcy;.&amp;Rcy;&amp;ucy; &amp;Kcy;&amp;ucy;&amp;rcy;&amp;icy;&amp;lcy;&amp;k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0"/>
            <a:ext cx="4211960" cy="3158970"/>
          </a:xfrm>
          <a:prstGeom prst="rect">
            <a:avLst/>
          </a:prstGeom>
          <a:noFill/>
        </p:spPr>
      </p:pic>
      <p:pic>
        <p:nvPicPr>
          <p:cNvPr id="20488" name="Picture 8" descr="&amp;Icy;&amp;ncy;&amp;tcy;&amp;iecy;&amp;rcy;&amp;ncy;&amp;iecy;&amp;tcy;-&amp;mcy;&amp;acy;&amp;gcy;&amp;acy;&amp;zcy;&amp;icy;&amp;ncy; www.plus40.ru - &amp;Kcy;&amp;acy;&amp;lcy;&amp;ucy;&amp;gcy;&amp;acy; &amp;Kcy;&amp;acy;&amp;lcy;&amp;ucy;&amp;gcy;&amp;acy; - &amp;Kcy;&amp;lcy;&amp;acy;&amp;vcy;&amp;icy;&amp;acy;&amp;tcy;&amp;ucy;&amp;rcy;&amp;ycy; &amp;icy; &amp;mcy;&amp;ycy;&amp;shcy;&amp;kcy;&amp;i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0"/>
            <a:ext cx="3461521" cy="2370905"/>
          </a:xfrm>
          <a:prstGeom prst="rect">
            <a:avLst/>
          </a:prstGeom>
          <a:noFill/>
        </p:spPr>
      </p:pic>
      <p:pic>
        <p:nvPicPr>
          <p:cNvPr id="20490" name="Picture 10" descr="&amp;Icy;&amp;Bcy;&amp;Icy;&amp;Scy; / &amp;Pcy;&amp;acy;&amp;pcy;&amp;kcy;&amp;acy; &amp;dcy;/&amp;bcy;&amp;ucy;&amp;mcy;&amp;acy;&amp;gcy; &amp;scy; &amp;zcy;&amp;acy;&amp;vcy;&amp;yacy;&amp;zcy;&amp;kcy;&amp;acy;&amp;mcy;&amp;icy; &amp;bcy;&amp;ucy;&amp;mcy;&amp;vcy;&amp;icy;&amp;ncy; 80&amp;mcy;&amp;mcy;. (&amp;ncy;&amp;acy; 700&amp;lcy;.)/ &amp;Fcy;&amp;ocy;&amp;tcy;&amp;ocy;&amp;gcy;&amp;rcy;&amp;acy;&amp;fcy;&amp;icy;&amp;ya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212976"/>
            <a:ext cx="3707904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Физкультминутка.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1700808"/>
            <a:ext cx="63367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Было «сели»,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Стало «съели»,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Догадаться вы сумели,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Почему случилось так?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Кто виновник?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&amp;Vcy;&amp;iecy;&amp;scy;&amp;iecy;&amp;lcy;&amp;ycy;&amp;iecy; &amp;kcy;&amp;acy;&amp;rcy;&amp;tcy;&amp;icy;&amp;ncy;&amp;kcy;&amp;icy; &amp;dcy;&amp;lcy;&amp;yacy; &amp;dcy;&amp;iecy;&amp;tcy;&amp;iecy;&amp;jcy;. &amp;Ocy;&amp;bcy;&amp;ocy;&amp;icy; &amp;dcy;&amp;lcy;&amp;yacy; &amp;rcy;&amp;acy;&amp;bcy;&amp;ocy;&amp;chcy;&amp;iecy;&amp;gcy;&amp;ocy; &amp;scy;&amp;tcy;&amp;ocy;&amp;lcy;&amp;acy; &amp;scy; &amp;pcy;&amp;iecy;&amp;rcy;&amp;scy;&amp;ocy;&amp;ncy;&amp;acy;&amp;zhcy;&amp;acy;&amp;mcy;&amp;icy; &amp;mcy;&amp;ucy;&amp;lcy;&amp;softcy;&amp;tcy;&amp;fcy;&amp;icy;&amp;lcy;&amp;softcy;&amp;mcy;&amp;ocy;&amp;vcy; &amp;icy; &amp;dcy;&amp;iecy;&amp;tcy;&amp;scy;&amp;kcy;&amp;icy;&amp;khcy; &amp;kcy;&amp;ncy;&amp;icy;&amp;g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53136"/>
            <a:ext cx="1368152" cy="19748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 тур. Город предложений.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Летом я со своей </a:t>
            </a:r>
            <a:r>
              <a:rPr lang="ru-RU" dirty="0" err="1" smtClean="0"/>
              <a:t>сабакой</a:t>
            </a:r>
            <a:r>
              <a:rPr lang="ru-RU" dirty="0" smtClean="0"/>
              <a:t> </a:t>
            </a:r>
            <a:r>
              <a:rPr lang="ru-RU" dirty="0" err="1" smtClean="0"/>
              <a:t>булькой</a:t>
            </a:r>
            <a:r>
              <a:rPr lang="ru-RU" dirty="0" smtClean="0"/>
              <a:t> был на даче. </a:t>
            </a:r>
            <a:r>
              <a:rPr lang="ru-RU" dirty="0" err="1" smtClean="0"/>
              <a:t>Дачя</a:t>
            </a:r>
            <a:r>
              <a:rPr lang="ru-RU" dirty="0" smtClean="0"/>
              <a:t> была у леса. Утром я </a:t>
            </a:r>
            <a:r>
              <a:rPr lang="ru-RU" dirty="0" err="1" smtClean="0"/>
              <a:t>пашол</a:t>
            </a:r>
            <a:r>
              <a:rPr lang="ru-RU" dirty="0" smtClean="0"/>
              <a:t> на </a:t>
            </a:r>
            <a:r>
              <a:rPr lang="ru-RU" dirty="0" err="1" smtClean="0"/>
              <a:t>речьку</a:t>
            </a:r>
            <a:r>
              <a:rPr lang="ru-RU" dirty="0" smtClean="0"/>
              <a:t>. Над водой </a:t>
            </a:r>
            <a:r>
              <a:rPr lang="ru-RU" dirty="0" err="1" smtClean="0"/>
              <a:t>кружылись</a:t>
            </a:r>
            <a:r>
              <a:rPr lang="ru-RU" dirty="0" smtClean="0"/>
              <a:t> </a:t>
            </a:r>
            <a:r>
              <a:rPr lang="ru-RU" dirty="0" err="1" smtClean="0"/>
              <a:t>чяйки</a:t>
            </a:r>
            <a:r>
              <a:rPr lang="ru-RU" dirty="0" smtClean="0"/>
              <a:t>. Я поймал </a:t>
            </a:r>
            <a:r>
              <a:rPr lang="ru-RU" dirty="0" err="1" smtClean="0"/>
              <a:t>щюку</a:t>
            </a:r>
            <a:r>
              <a:rPr lang="ru-RU" dirty="0" smtClean="0"/>
              <a:t> и два </a:t>
            </a:r>
            <a:r>
              <a:rPr lang="ru-RU" dirty="0" err="1" smtClean="0"/>
              <a:t>лищя</a:t>
            </a:r>
            <a:r>
              <a:rPr lang="ru-RU" dirty="0" smtClean="0"/>
              <a:t>. Сосет </a:t>
            </a:r>
            <a:r>
              <a:rPr lang="ru-RU" dirty="0" err="1" smtClean="0"/>
              <a:t>иван</a:t>
            </a:r>
            <a:r>
              <a:rPr lang="ru-RU" dirty="0" smtClean="0"/>
              <a:t> </a:t>
            </a:r>
            <a:r>
              <a:rPr lang="ru-RU" dirty="0" err="1" smtClean="0"/>
              <a:t>питрович</a:t>
            </a:r>
            <a:r>
              <a:rPr lang="ru-RU" dirty="0" smtClean="0"/>
              <a:t> </a:t>
            </a:r>
            <a:r>
              <a:rPr lang="ru-RU" dirty="0" err="1" smtClean="0"/>
              <a:t>подорил</a:t>
            </a:r>
            <a:r>
              <a:rPr lang="ru-RU" dirty="0" smtClean="0"/>
              <a:t> мне </a:t>
            </a:r>
            <a:r>
              <a:rPr lang="ru-RU" dirty="0" err="1" smtClean="0"/>
              <a:t>маленкого</a:t>
            </a:r>
            <a:r>
              <a:rPr lang="ru-RU" dirty="0" smtClean="0"/>
              <a:t> </a:t>
            </a:r>
            <a:r>
              <a:rPr lang="ru-RU" dirty="0" err="1" smtClean="0"/>
              <a:t>пушыстого</a:t>
            </a:r>
            <a:r>
              <a:rPr lang="ru-RU" dirty="0" smtClean="0"/>
              <a:t> кролика. я назвал </a:t>
            </a:r>
            <a:r>
              <a:rPr lang="ru-RU" dirty="0" err="1" smtClean="0"/>
              <a:t>иво</a:t>
            </a:r>
            <a:r>
              <a:rPr lang="ru-RU" dirty="0" smtClean="0"/>
              <a:t> </a:t>
            </a:r>
            <a:r>
              <a:rPr lang="ru-RU" dirty="0" err="1" smtClean="0"/>
              <a:t>ушастик</a:t>
            </a:r>
            <a:r>
              <a:rPr lang="ru-RU" dirty="0" smtClean="0"/>
              <a:t>. </a:t>
            </a:r>
            <a:r>
              <a:rPr lang="ru-RU" dirty="0" err="1" smtClean="0"/>
              <a:t>Ушастик</a:t>
            </a:r>
            <a:r>
              <a:rPr lang="ru-RU" dirty="0" smtClean="0"/>
              <a:t> баялся нас и не </a:t>
            </a:r>
            <a:r>
              <a:rPr lang="ru-RU" dirty="0" err="1" smtClean="0"/>
              <a:t>хател</a:t>
            </a:r>
            <a:r>
              <a:rPr lang="ru-RU" dirty="0" smtClean="0"/>
              <a:t> есть.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121</TotalTime>
  <Words>304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Муниципальное бюджетное общеобразовательное учреждение  «Средняя общеобразовательная школа №8» города Ханты-Мансийска</vt:lpstr>
      <vt:lpstr>Презентация PowerPoint</vt:lpstr>
      <vt:lpstr>Правила игры: </vt:lpstr>
      <vt:lpstr>1 тур. Разминка.</vt:lpstr>
      <vt:lpstr>Презентация PowerPoint</vt:lpstr>
      <vt:lpstr>2 тур. Входные билеты.</vt:lpstr>
      <vt:lpstr>Презентация PowerPoint</vt:lpstr>
      <vt:lpstr>Физкультминутка.  </vt:lpstr>
      <vt:lpstr>3 тур. Город предложений.</vt:lpstr>
      <vt:lpstr>4 тур. Город слов.</vt:lpstr>
      <vt:lpstr>Игра "Наборщик"</vt:lpstr>
      <vt:lpstr>Подведение итогов игры.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 «Средняя общеобразовательная школа №8» города Ханты-Мансийска</dc:title>
  <dc:creator>ольга</dc:creator>
  <cp:lastModifiedBy>Ольга</cp:lastModifiedBy>
  <cp:revision>14</cp:revision>
  <dcterms:created xsi:type="dcterms:W3CDTF">2014-10-22T16:43:14Z</dcterms:created>
  <dcterms:modified xsi:type="dcterms:W3CDTF">2019-12-07T14:55:35Z</dcterms:modified>
</cp:coreProperties>
</file>